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  <p:sldId id="257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1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4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424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6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0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3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7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A4C90F-C0FE-42FE-9241-3108FD3FFBEF}" type="datetimeFigureOut">
              <a:rPr lang="en-US" smtClean="0"/>
              <a:t>17-Jun-19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7C3616-CB68-4188-ADD9-0913BE7F5A7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5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</a:t>
            </a:r>
            <a:r>
              <a:rPr lang="en-US" dirty="0" err="1" smtClean="0"/>
              <a:t>Vipin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 In PPT Class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82789" y="3762103"/>
            <a:ext cx="2416628" cy="10152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</a:t>
            </a:r>
          </a:p>
          <a:p>
            <a:pPr algn="ctr"/>
            <a:endParaRPr lang="en-US" dirty="0"/>
          </a:p>
        </p:txBody>
      </p:sp>
      <p:sp>
        <p:nvSpPr>
          <p:cNvPr id="5" name="Explosion 2 4"/>
          <p:cNvSpPr/>
          <p:nvPr/>
        </p:nvSpPr>
        <p:spPr>
          <a:xfrm>
            <a:off x="5839097" y="1933303"/>
            <a:ext cx="2560320" cy="1515291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Hello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69809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72891296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44836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24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Satyam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17506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508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file_example_WAV_1MG.wav"/>
          </p:stSnd>
        </p:sndAc>
      </p:transition>
    </mc:Choice>
    <mc:Fallback>
      <p:transition spd="slow">
        <p:split orient="vert"/>
        <p:sndAc>
          <p:stSnd>
            <p:snd r:embed="rId2" name="file_example_WAV_1MG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St Day  </a:t>
            </a:r>
            <a:r>
              <a:rPr lang="en-US" dirty="0" err="1" smtClean="0"/>
              <a:t>Exer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633150"/>
            <a:ext cx="2156006" cy="159256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1 </a:t>
            </a:r>
            <a:r>
              <a:rPr lang="en-US" dirty="0" err="1" smtClean="0"/>
              <a:t>st</a:t>
            </a:r>
            <a:r>
              <a:rPr lang="en-US" dirty="0" smtClean="0"/>
              <a:t> day </a:t>
            </a:r>
            <a:r>
              <a:rPr lang="en-US" dirty="0" err="1" smtClean="0"/>
              <a:t>Dite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2 Banana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Chapati</a:t>
            </a:r>
            <a:endParaRPr lang="en-US" dirty="0" smtClean="0"/>
          </a:p>
          <a:p>
            <a:r>
              <a:rPr lang="en-US" dirty="0" smtClean="0"/>
              <a:t>½  Dal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Hello Student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 In PPT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1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Hello Vipin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Welcome  In PPT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7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</TotalTime>
  <Words>41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Hello Vipin</vt:lpstr>
      <vt:lpstr>PowerPoint Presentation</vt:lpstr>
      <vt:lpstr>WorkOut</vt:lpstr>
      <vt:lpstr>Hello Student</vt:lpstr>
      <vt:lpstr>Hello Vipin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Vipin</dc:title>
  <dc:creator>Windows User</dc:creator>
  <cp:lastModifiedBy>Windows User</cp:lastModifiedBy>
  <cp:revision>3</cp:revision>
  <dcterms:created xsi:type="dcterms:W3CDTF">2019-06-17T12:56:32Z</dcterms:created>
  <dcterms:modified xsi:type="dcterms:W3CDTF">2019-06-17T13:26:36Z</dcterms:modified>
</cp:coreProperties>
</file>