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2ECD-C1D5-4E01-A1C0-7F7DB675C2D0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66AE-C783-4C0A-8578-3BEE9DD6D0F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714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2ECD-C1D5-4E01-A1C0-7F7DB675C2D0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66AE-C783-4C0A-8578-3BEE9DD6D0F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468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2ECD-C1D5-4E01-A1C0-7F7DB675C2D0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66AE-C783-4C0A-8578-3BEE9DD6D0F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321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2ECD-C1D5-4E01-A1C0-7F7DB675C2D0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66AE-C783-4C0A-8578-3BEE9DD6D0F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83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2ECD-C1D5-4E01-A1C0-7F7DB675C2D0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66AE-C783-4C0A-8578-3BEE9DD6D0F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626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2ECD-C1D5-4E01-A1C0-7F7DB675C2D0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66AE-C783-4C0A-8578-3BEE9DD6D0F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38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2ECD-C1D5-4E01-A1C0-7F7DB675C2D0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66AE-C783-4C0A-8578-3BEE9DD6D0F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279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2ECD-C1D5-4E01-A1C0-7F7DB675C2D0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66AE-C783-4C0A-8578-3BEE9DD6D0F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61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2ECD-C1D5-4E01-A1C0-7F7DB675C2D0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66AE-C783-4C0A-8578-3BEE9DD6D0F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993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2ECD-C1D5-4E01-A1C0-7F7DB675C2D0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66AE-C783-4C0A-8578-3BEE9DD6D0F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417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2ECD-C1D5-4E01-A1C0-7F7DB675C2D0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66AE-C783-4C0A-8578-3BEE9DD6D0F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980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2ECD-C1D5-4E01-A1C0-7F7DB675C2D0}" type="datetimeFigureOut">
              <a:rPr lang="da-DK" smtClean="0"/>
              <a:t>18-10-2021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66AE-C783-4C0A-8578-3BEE9DD6D0F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619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3490"/>
            <a:ext cx="9144000" cy="677108"/>
          </a:xfrm>
        </p:spPr>
        <p:txBody>
          <a:bodyPr wrap="square" lIns="0" tIns="0" rIns="0" bIns="0" anchor="t" anchorCtr="1">
            <a:spAutoFit/>
          </a:bodyPr>
          <a:lstStyle/>
          <a:p>
            <a:pPr algn="just"/>
            <a:r>
              <a:rPr lang="da-DK" dirty="0" smtClean="0">
                <a:solidFill>
                  <a:schemeClr val="accent1">
                    <a:lumMod val="75000"/>
                  </a:schemeClr>
                </a:solidFill>
                <a:latin typeface="HelveticaNeueLT W1G 45 Lt" pitchFamily="34" charset="0"/>
              </a:rPr>
              <a:t>TRUSLER MOD SOFTWARE</a:t>
            </a:r>
            <a:endParaRPr lang="da-DK" dirty="0">
              <a:solidFill>
                <a:schemeClr val="accent1">
                  <a:lumMod val="75000"/>
                </a:schemeClr>
              </a:solidFill>
              <a:latin typeface="HelveticaNeueLT W1G 45 L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6512" y="5589240"/>
            <a:ext cx="9144000" cy="307777"/>
          </a:xfrm>
        </p:spPr>
        <p:txBody>
          <a:bodyPr lIns="0" tIns="0" rIns="0" bIns="0" anchor="t" anchorCtr="1">
            <a:spAutoFit/>
          </a:bodyPr>
          <a:lstStyle/>
          <a:p>
            <a:r>
              <a:rPr lang="da-DK" sz="2000" dirty="0" smtClean="0">
                <a:solidFill>
                  <a:schemeClr val="accent4">
                    <a:lumMod val="75000"/>
                  </a:schemeClr>
                </a:solidFill>
                <a:latin typeface="HelveticaNeueLT W1G 67 MdCn" pitchFamily="34" charset="0"/>
              </a:rPr>
              <a:t>Oversigt </a:t>
            </a:r>
            <a:r>
              <a:rPr lang="da-DK" sz="2000" dirty="0">
                <a:solidFill>
                  <a:schemeClr val="accent4">
                    <a:lumMod val="75000"/>
                  </a:schemeClr>
                </a:solidFill>
                <a:latin typeface="HelveticaNeueLT W1G 67 MdCn" pitchFamily="34" charset="0"/>
              </a:rPr>
              <a:t>over hvordan sårbarheder </a:t>
            </a:r>
            <a:r>
              <a:rPr lang="da-DK" sz="2000" dirty="0" smtClean="0">
                <a:solidFill>
                  <a:schemeClr val="accent4">
                    <a:lumMod val="75000"/>
                  </a:schemeClr>
                </a:solidFill>
                <a:latin typeface="HelveticaNeueLT W1G 67 MdCn" pitchFamily="34" charset="0"/>
              </a:rPr>
              <a:t>i software </a:t>
            </a:r>
            <a:r>
              <a:rPr lang="da-DK" sz="2000" dirty="0">
                <a:solidFill>
                  <a:schemeClr val="accent4">
                    <a:lumMod val="75000"/>
                  </a:schemeClr>
                </a:solidFill>
                <a:latin typeface="HelveticaNeueLT W1G 67 MdCn" pitchFamily="34" charset="0"/>
              </a:rPr>
              <a:t>opstår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004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16134" y="5157192"/>
            <a:ext cx="398106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0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TRUSLER MOD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Mouse of Pain</dc:creator>
  <cp:lastModifiedBy>Mouse of Pain</cp:lastModifiedBy>
  <cp:revision>3</cp:revision>
  <dcterms:created xsi:type="dcterms:W3CDTF">2021-10-18T20:42:03Z</dcterms:created>
  <dcterms:modified xsi:type="dcterms:W3CDTF">2021-10-19T14:57:08Z</dcterms:modified>
</cp:coreProperties>
</file>