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wmf" ContentType="image/x-wmf"/>
  <Override PartName="/ppt/media/image3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A7685CF-145A-48EC-9BC8-3A21DB6C3141}" type="datetime">
              <a:rPr b="0" lang="da-DK" sz="1200" spc="-1" strike="noStrike">
                <a:solidFill>
                  <a:srgbClr val="8b8b8b"/>
                </a:solidFill>
                <a:latin typeface="Calibri"/>
              </a:rPr>
              <a:t>24-10-21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AAB675-339B-4CC7-9F95-AF313F6835DD}" type="slidenum">
              <a:rPr b="0" lang="da-DK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da-DK" sz="32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a-DK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da-DK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da-DK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8BC13B-3074-4575-8A85-0589E9B0CCD7}" type="datetime">
              <a:rPr b="0" lang="da-DK" sz="1200" spc="-1" strike="noStrike">
                <a:solidFill>
                  <a:srgbClr val="8b8b8b"/>
                </a:solidFill>
                <a:latin typeface="Calibri"/>
              </a:rPr>
              <a:t>24-10-21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852D8C-80DC-45E9-BF92-D390B5C7CC4C}" type="slidenum">
              <a:rPr b="0" lang="da-DK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9"/>
          <p:cNvGrpSpPr/>
          <p:nvPr/>
        </p:nvGrpSpPr>
        <p:grpSpPr>
          <a:xfrm>
            <a:off x="0" y="1530720"/>
            <a:ext cx="9143640" cy="3796200"/>
            <a:chOff x="0" y="1530720"/>
            <a:chExt cx="9143640" cy="3796200"/>
          </a:xfrm>
        </p:grpSpPr>
        <p:pic>
          <p:nvPicPr>
            <p:cNvPr id="83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5640" cy="379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Rectangle 4"/>
            <p:cNvSpPr/>
            <p:nvPr/>
          </p:nvSpPr>
          <p:spPr>
            <a:xfrm>
              <a:off x="0" y="1530720"/>
              <a:ext cx="3491640" cy="379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20000" cy="50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f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u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f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y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p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p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r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h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s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h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n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y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w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y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h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v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s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u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r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s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f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w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r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h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r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i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s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 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W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y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s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o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p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a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a-DK" sz="3600" spc="-1" strike="noStrike">
                <a:solidFill>
                  <a:srgbClr val="eeece1"/>
                </a:solidFill>
                <a:latin typeface="Bahnschrift"/>
              </a:rPr>
              <a:t>Sikkerhed i</a:t>
            </a:r>
            <a:br/>
            <a:r>
              <a:rPr b="1" lang="da-DK" sz="3600" spc="-1" strike="noStrike">
                <a:solidFill>
                  <a:srgbClr val="eeece1"/>
                </a:solidFill>
                <a:latin typeface="Bahnschrift"/>
              </a:rPr>
              <a:t>Webapplikationer</a:t>
            </a:r>
            <a:endParaRPr b="0" lang="da-DK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c0504d">
                <a:lumMod val="40000"/>
                <a:lumOff val="6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920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</a:t>
            </a: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vi sikkerheden?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14400" y="2743200"/>
            <a:ext cx="29718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GDPR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343400" y="2743200"/>
            <a:ext cx="41148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GDPR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ISS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da-DK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Box 1"/>
          <p:cNvSpPr/>
          <p:nvPr/>
        </p:nvSpPr>
        <p:spPr>
          <a:xfrm>
            <a:off x="3835800" y="5543640"/>
            <a:ext cx="44589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TextBox 2"/>
          <p:cNvSpPr/>
          <p:nvPr/>
        </p:nvSpPr>
        <p:spPr>
          <a:xfrm>
            <a:off x="611640" y="1412640"/>
            <a:ext cx="79203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95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760" cy="32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920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</a:t>
            </a: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sikkerheden?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57200" y="3114000"/>
            <a:ext cx="3657600" cy="23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4415400" y="3114000"/>
            <a:ext cx="411480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latin typeface="Arial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/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/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Sikkerhed i </a:t>
            </a: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Webapplikationer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12280" y="2224800"/>
            <a:ext cx="2916720" cy="457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a-DK" sz="2200" spc="-1" strike="noStrike">
                <a:solidFill>
                  <a:srgbClr val="000000"/>
                </a:solidFill>
                <a:latin typeface="HelveticaNeueLT W1G 47 LtCn"/>
              </a:rPr>
              <a:t>OWASP top 10</a:t>
            </a:r>
            <a:endParaRPr b="1" lang="da-DK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94960" y="3085200"/>
            <a:ext cx="2813040" cy="19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Broken Access Control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Cryptographic Failures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Injection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Insecure Design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Security Misconfiguration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804200" y="3151440"/>
            <a:ext cx="366444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Vulnerable and Outdated Components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Identification and Authentication Failures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Software and Data Integrity Failures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Security Logging and Monitoring Failures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latin typeface="Arial"/>
              </a:rPr>
              <a:t>Server-Side Request Forgery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rcRect l="27493" t="34026" r="27500" b="31570"/>
          <a:stretch/>
        </p:blipFill>
        <p:spPr>
          <a:xfrm>
            <a:off x="5321160" y="2754000"/>
            <a:ext cx="3088440" cy="6858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Sikkerhed i Webapplikationer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65800" y="4246200"/>
            <a:ext cx="2743200" cy="17146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57520" y="2490840"/>
            <a:ext cx="2571480" cy="12855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3886200" y="25254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4789800" y="4703400"/>
            <a:ext cx="3200040" cy="9493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 rot="1021800">
            <a:off x="7546320" y="4752720"/>
            <a:ext cx="6858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Sikkerhed i Webapplikationer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71720" cy="457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a-DK" sz="2200" spc="-1" strike="noStrike">
                <a:solidFill>
                  <a:srgbClr val="000000"/>
                </a:solidFill>
                <a:latin typeface="HelveticaNeueLT W1G 47 LtCn"/>
              </a:rPr>
              <a:t>Lær af andres fejl</a:t>
            </a:r>
            <a:endParaRPr b="1" lang="da-DK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774600" y="1466640"/>
            <a:ext cx="1370880" cy="93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JuiceShop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914400" y="2646000"/>
            <a:ext cx="7315200" cy="36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2021-10-24T13:15:12Z</dcterms:modified>
  <cp:revision>32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