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wmf" ContentType="image/x-wmf"/>
  <Override PartName="/ppt/media/image3.png" ContentType="image/pn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020DE4-4295-44F9-BE7C-6C1CB595919B}" type="datetime">
              <a:rPr b="0" lang="da-DK" sz="1200" spc="-1" strike="noStrike">
                <a:solidFill>
                  <a:srgbClr val="8b8b8b"/>
                </a:solidFill>
                <a:latin typeface="Calibri"/>
              </a:rPr>
              <a:t>24-10-21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DECE69-6E22-487A-86FE-E677D042FF38}" type="slidenum">
              <a:rPr b="0" lang="da-DK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da-DK" sz="32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a-DK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da-DK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da-DK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da-DK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da-DK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A7C753-56EF-4737-9A33-4ABF30D00BEE}" type="datetime">
              <a:rPr b="0" lang="da-DK" sz="1200" spc="-1" strike="noStrike">
                <a:solidFill>
                  <a:srgbClr val="8b8b8b"/>
                </a:solidFill>
                <a:latin typeface="Calibri"/>
              </a:rPr>
              <a:t>24-10-21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38249B-9507-445F-9E9A-21914C88A98D}" type="slidenum">
              <a:rPr b="0" lang="da-DK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9"/>
          <p:cNvGrpSpPr/>
          <p:nvPr/>
        </p:nvGrpSpPr>
        <p:grpSpPr>
          <a:xfrm>
            <a:off x="0" y="1530720"/>
            <a:ext cx="9143640" cy="3796200"/>
            <a:chOff x="0" y="1530720"/>
            <a:chExt cx="9143640" cy="3796200"/>
          </a:xfrm>
        </p:grpSpPr>
        <p:pic>
          <p:nvPicPr>
            <p:cNvPr id="83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5640" cy="379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Rectangle 4"/>
            <p:cNvSpPr/>
            <p:nvPr/>
          </p:nvSpPr>
          <p:spPr>
            <a:xfrm>
              <a:off x="0" y="1530720"/>
              <a:ext cx="3491640" cy="379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20000" cy="50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a-DK" sz="3600" spc="-1" strike="noStrike">
                <a:solidFill>
                  <a:srgbClr val="eeece1"/>
                </a:solidFill>
                <a:latin typeface="Bahnschrift"/>
              </a:rPr>
              <a:t>Fuzzing af</a:t>
            </a:r>
            <a:br/>
            <a:r>
              <a:rPr b="1" lang="da-DK" sz="3600" spc="-1" strike="noStrike">
                <a:solidFill>
                  <a:srgbClr val="eeece1"/>
                </a:solidFill>
                <a:latin typeface="Bahnschrift"/>
              </a:rPr>
              <a:t>Applikationer</a:t>
            </a:r>
            <a:endParaRPr b="0" lang="da-DK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c0504d">
                <a:lumMod val="40000"/>
                <a:lumOff val="6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920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14400" y="2743200"/>
            <a:ext cx="29718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GDPR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343400" y="2743200"/>
            <a:ext cx="41148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GDPR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ISS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ION IS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CHEAPER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THAN A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CURE</a:t>
            </a:r>
            <a:endParaRPr b="0" lang="da-DK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Box 1"/>
          <p:cNvSpPr/>
          <p:nvPr/>
        </p:nvSpPr>
        <p:spPr>
          <a:xfrm>
            <a:off x="3835800" y="5543640"/>
            <a:ext cx="445896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TextBox 2"/>
          <p:cNvSpPr/>
          <p:nvPr/>
        </p:nvSpPr>
        <p:spPr>
          <a:xfrm>
            <a:off x="611640" y="1412640"/>
            <a:ext cx="79203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95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760" cy="32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9200" cy="4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sikkerheden?</a:t>
            </a: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1417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da-DK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457200" y="3114000"/>
            <a:ext cx="3657600" cy="23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4415400" y="3114000"/>
            <a:ext cx="4114800" cy="170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latin typeface="Arial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/>
            <a:endParaRPr b="0" lang="en-US" sz="18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Arial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/>
            <a:endParaRPr b="0" lang="en-US" sz="16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Arial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/>
            <a:endParaRPr b="0" lang="en-US" sz="1600" spc="-1" strike="noStrike">
              <a:latin typeface="Arial"/>
            </a:endParaRPr>
          </a:p>
          <a:p>
            <a:pPr algn="r"/>
            <a:r>
              <a:rPr b="0" lang="en-US" sz="1600" spc="-1" strike="noStrike">
                <a:latin typeface="Arial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Hvad er Fuzzing?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993" t="1665" r="1966" b="1726"/>
          <a:stretch/>
        </p:blipFill>
        <p:spPr>
          <a:xfrm>
            <a:off x="1971000" y="2399760"/>
            <a:ext cx="5519160" cy="32432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4682880" y="1217880"/>
            <a:ext cx="2247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Fuzzing simplificeret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Hvad er Fuzzing?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682880" y="1217880"/>
            <a:ext cx="20948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Fuzzing processen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12346" t="3018" r="13691" b="3731"/>
          <a:stretch/>
        </p:blipFill>
        <p:spPr>
          <a:xfrm>
            <a:off x="1936800" y="2214000"/>
            <a:ext cx="5042880" cy="39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Kernel ASN.1 Fuzzing?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618880" y="1217880"/>
            <a:ext cx="21751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Hvad er det mon?</a:t>
            </a:r>
            <a:endParaRPr b="0" lang="en-US" sz="1800" spc="-1" strike="noStrike">
              <a:latin typeface="Arial"/>
            </a:endParaRPr>
          </a:p>
          <a:p>
            <a:pPr algn="r"/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664440" y="2286000"/>
            <a:ext cx="1593360" cy="29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0" spc="-1" strike="noStrike">
                <a:latin typeface="Arial"/>
              </a:rPr>
              <a:t>?</a:t>
            </a:r>
            <a:endParaRPr b="0" lang="en-US" sz="2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Fuzzing...Men hvordan?</a:t>
            </a:r>
            <a:endParaRPr b="0" lang="da-D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415400" y="1217880"/>
            <a:ext cx="3450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Hjemmelavet eller færdigbygget</a:t>
            </a:r>
            <a:endParaRPr b="0" lang="en-US" sz="1800" spc="-1" strike="noStrike">
              <a:latin typeface="Arial"/>
            </a:endParaRPr>
          </a:p>
          <a:p>
            <a:pPr algn="r"/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4572000" y="2744640"/>
            <a:ext cx="32004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American Fuzzy LOP</a:t>
            </a:r>
            <a:endParaRPr b="0" lang="en-US" sz="1800" spc="-1" strike="noStrike">
              <a:latin typeface="Arial"/>
            </a:endParaRPr>
          </a:p>
          <a:p>
            <a:pPr algn="r"/>
            <a:endParaRPr b="0" lang="en-US" sz="1800" spc="-1" strike="noStrike">
              <a:latin typeface="Arial"/>
            </a:endParaRPr>
          </a:p>
          <a:p>
            <a:pPr algn="r"/>
            <a:r>
              <a:rPr b="0" lang="en-US" sz="1800" spc="-1" strike="noStrike">
                <a:latin typeface="Arial"/>
              </a:rPr>
              <a:t>Sulley Fuzzing Framework</a:t>
            </a:r>
            <a:endParaRPr b="0" lang="en-US" sz="1800" spc="-1" strike="noStrike">
              <a:latin typeface="Arial"/>
            </a:endParaRPr>
          </a:p>
          <a:p>
            <a:pPr algn="r"/>
            <a:endParaRPr b="0" lang="en-US" sz="1800" spc="-1" strike="noStrike">
              <a:latin typeface="Arial"/>
            </a:endParaRPr>
          </a:p>
          <a:p>
            <a:pPr algn="r"/>
            <a:r>
              <a:rPr b="0" lang="en-US" sz="1800" spc="-1" strike="noStrike">
                <a:latin typeface="Arial"/>
              </a:rPr>
              <a:t>Scapy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2021-10-24T14:19:06Z</dcterms:modified>
  <cp:revision>35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