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wmf" ContentType="image/x-wmf"/>
  <Override PartName="/ppt/media/image3.png" ContentType="image/png"/>
  <Override PartName="/ppt/media/image4.png" ContentType="image/png"/>
  <Override PartName="/ppt/media/image6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9"/>
          <p:cNvGrpSpPr/>
          <p:nvPr/>
        </p:nvGrpSpPr>
        <p:grpSpPr>
          <a:xfrm>
            <a:off x="0" y="1530720"/>
            <a:ext cx="9142920" cy="3795480"/>
            <a:chOff x="0" y="1530720"/>
            <a:chExt cx="9142920" cy="3795480"/>
          </a:xfrm>
        </p:grpSpPr>
        <p:pic>
          <p:nvPicPr>
            <p:cNvPr id="77" name="Picture 3" descr=""/>
            <p:cNvPicPr/>
            <p:nvPr/>
          </p:nvPicPr>
          <p:blipFill>
            <a:blip r:embed="rId1"/>
            <a:stretch/>
          </p:blipFill>
          <p:spPr>
            <a:xfrm>
              <a:off x="3348000" y="1530720"/>
              <a:ext cx="5794920" cy="3795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8" name="Rectangle 4"/>
            <p:cNvSpPr/>
            <p:nvPr/>
          </p:nvSpPr>
          <p:spPr>
            <a:xfrm>
              <a:off x="0" y="1530720"/>
              <a:ext cx="3490920" cy="37954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251640" y="4221000"/>
            <a:ext cx="431928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A full lifecycle approach is the only way to achieve secure software.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–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Chris Wysopal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179640" y="2421000"/>
            <a:ext cx="511164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3000"/>
          </a:bodyPr>
          <a:p>
            <a:pPr>
              <a:lnSpc>
                <a:spcPct val="100000"/>
              </a:lnSpc>
            </a:pPr>
            <a:r>
              <a:rPr b="0" lang="da-DK" sz="4400" spc="-1" strike="noStrike">
                <a:solidFill>
                  <a:srgbClr val="eeece1"/>
                </a:solidFill>
                <a:latin typeface="Bahnschrift"/>
              </a:rPr>
              <a:t>Softwareproblemer</a:t>
            </a:r>
            <a:br/>
            <a:r>
              <a:rPr b="0" lang="da-DK" sz="4400" spc="-1" strike="noStrike">
                <a:solidFill>
                  <a:srgbClr val="eeece1"/>
                </a:solidFill>
                <a:latin typeface="Bahnschrift"/>
              </a:rPr>
              <a:t>med håndtering af hukommelse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Straight Connector 6"/>
          <p:cNvSpPr/>
          <p:nvPr/>
        </p:nvSpPr>
        <p:spPr>
          <a:xfrm>
            <a:off x="323280" y="4005000"/>
            <a:ext cx="4176360" cy="360"/>
          </a:xfrm>
          <a:prstGeom prst="line">
            <a:avLst/>
          </a:prstGeom>
          <a:ln>
            <a:solidFill>
              <a:srgbClr val="e6b9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56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4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Hvorfor forbedre vi sikkerheden?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914400" y="2743200"/>
            <a:ext cx="2971080" cy="31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GDPR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Etik, moral og ansvar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Digital Tillid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Økonomi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343400" y="2743200"/>
            <a:ext cx="4114080" cy="36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GDPR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ISO 27701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ISO 27001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Etik, moral og ansvar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Brugeren skal føle sig tryg ved brug af software og webapplikationer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 kan være dyrt og nogle gange alt ødelæggende at have dårlig sikkerhed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PREVENTION IS CHEAPER THAN A CURE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TextBox 1"/>
          <p:cNvSpPr/>
          <p:nvPr/>
        </p:nvSpPr>
        <p:spPr>
          <a:xfrm>
            <a:off x="3835800" y="5543640"/>
            <a:ext cx="44582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Source: B. Littlewood, Ed., Software Reliability: Achievement and Assesment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8" name="TextBox 2"/>
          <p:cNvSpPr/>
          <p:nvPr/>
        </p:nvSpPr>
        <p:spPr>
          <a:xfrm>
            <a:off x="611640" y="1412640"/>
            <a:ext cx="7919640" cy="19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 anchorCtr="1">
            <a:noAutofit/>
          </a:bodyPr>
          <a:p>
            <a:pPr algn="just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It is not possible to “test” security </a:t>
            </a:r>
            <a:r>
              <a:rPr b="0" i="1" lang="en-US" sz="1350" spc="-1" strike="noStrike">
                <a:solidFill>
                  <a:srgbClr val="376092"/>
                </a:solidFill>
                <a:latin typeface="Calibri"/>
                <a:ea typeface="DejaVu Sans"/>
              </a:rPr>
              <a:t>into</a:t>
            </a:r>
            <a:r>
              <a:rPr b="0" lang="en-US" sz="1350" spc="-1" strike="noStrike">
                <a:solidFill>
                  <a:srgbClr val="376092"/>
                </a:solidFill>
                <a:latin typeface="Calibri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software. The earlier a defect is uncovered, the cheaper it is to fix”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89" name="Straight Connector 1"/>
          <p:cNvSpPr/>
          <p:nvPr/>
        </p:nvSpPr>
        <p:spPr>
          <a:xfrm>
            <a:off x="935280" y="1245960"/>
            <a:ext cx="7273080" cy="360"/>
          </a:xfrm>
          <a:prstGeom prst="line">
            <a:avLst/>
          </a:prstGeom>
          <a:ln w="1905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47640" y="2031840"/>
            <a:ext cx="7835040" cy="328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4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Hvordan forbedrer vi sikkerheden?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57200" y="3114000"/>
            <a:ext cx="365688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 vulnerabilities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Planlægge, analysere og 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Dårlig eller ingen sikkershedmodel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Manglende AAA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415400" y="3114000"/>
            <a:ext cx="4114080" cy="16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vulnerabilities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Implementation, testing og integration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Input validering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Svag strukturel sikkerhed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Buffer overflow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503000" y="2243880"/>
            <a:ext cx="2131560" cy="324252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4997160" y="2124720"/>
            <a:ext cx="1928520" cy="348336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 txBox="1"/>
          <p:nvPr/>
        </p:nvSpPr>
        <p:spPr>
          <a:xfrm>
            <a:off x="1371600" y="5943600"/>
            <a:ext cx="5943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Mitiger med Stack protection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Integer overflow &amp; underflow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057200" y="2525400"/>
            <a:ext cx="4465800" cy="273240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741240" y="2478600"/>
            <a:ext cx="3051360" cy="279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</TotalTime>
  <Application>LibreOffice/7.2.1.2$Linux_X86_64 LibreOffice_project/20$Build-2</Application>
  <AppVersion>15.0000</AppVersion>
  <Words>106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2021-10-19T14:57:20Z</dcterms:created>
  <dc:creator>Mouse of Pain</dc:creator>
  <dc:description/>
  <dc:language>en-US</dc:language>
  <cp:lastModifiedBy/>
  <dcterms:modified xsi:type="dcterms:W3CDTF">2021-10-25T12:23:12Z</dcterms:modified>
  <cp:revision>38</cp:revision>
  <dc:subject/>
  <dc:title>Sikkerhed i Udviklingsprocesser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</vt:i4>
  </property>
</Properties>
</file>