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wmf" ContentType="image/x-wmf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</a:t>
            </a:r>
            <a:r>
              <a:rPr b="0" lang="en-US" sz="3200" spc="-1" strike="noStrike">
                <a:latin typeface="Arial"/>
              </a:rPr>
              <a:t>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</a:t>
            </a:r>
            <a:r>
              <a:rPr b="0" lang="en-US" sz="2000" spc="-1" strike="noStrike">
                <a:latin typeface="Arial"/>
              </a:rPr>
              <a:t>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9"/>
          <p:cNvGrpSpPr/>
          <p:nvPr/>
        </p:nvGrpSpPr>
        <p:grpSpPr>
          <a:xfrm>
            <a:off x="0" y="1530720"/>
            <a:ext cx="9143280" cy="3795840"/>
            <a:chOff x="0" y="1530720"/>
            <a:chExt cx="9143280" cy="3795840"/>
          </a:xfrm>
        </p:grpSpPr>
        <p:pic>
          <p:nvPicPr>
            <p:cNvPr id="77" name="Picture 3" descr=""/>
            <p:cNvPicPr/>
            <p:nvPr/>
          </p:nvPicPr>
          <p:blipFill>
            <a:blip r:embed="rId1"/>
            <a:stretch/>
          </p:blipFill>
          <p:spPr>
            <a:xfrm>
              <a:off x="3348000" y="1530720"/>
              <a:ext cx="5795280" cy="3795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8" name="Rectangle 4"/>
            <p:cNvSpPr/>
            <p:nvPr/>
          </p:nvSpPr>
          <p:spPr>
            <a:xfrm>
              <a:off x="0" y="1530720"/>
              <a:ext cx="3491280" cy="3795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9" name="PlaceHolder 1"/>
          <p:cNvSpPr>
            <a:spLocks noGrp="1"/>
          </p:cNvSpPr>
          <p:nvPr>
            <p:ph type="subTitle"/>
          </p:nvPr>
        </p:nvSpPr>
        <p:spPr>
          <a:xfrm>
            <a:off x="251640" y="4221000"/>
            <a:ext cx="4319640" cy="5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558ed5"/>
                </a:solidFill>
                <a:latin typeface="Calibri"/>
              </a:rPr>
              <a:t>A full lifecycle approach is the only way to achieve secure software.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da-DK" sz="1200" spc="-1" strike="noStrike">
                <a:solidFill>
                  <a:srgbClr val="558ed5"/>
                </a:solidFill>
                <a:latin typeface="Calibri"/>
              </a:rPr>
              <a:t>–</a:t>
            </a:r>
            <a:r>
              <a:rPr b="0" lang="da-DK" sz="1200" spc="-1" strike="noStrike">
                <a:solidFill>
                  <a:srgbClr val="558ed5"/>
                </a:solidFill>
                <a:latin typeface="Calibri"/>
              </a:rPr>
              <a:t>Chris Wysopal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179640" y="2421000"/>
            <a:ext cx="511200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78000"/>
          </a:bodyPr>
          <a:p>
            <a:pPr>
              <a:lnSpc>
                <a:spcPct val="100000"/>
              </a:lnSpc>
            </a:pPr>
            <a:r>
              <a:rPr b="0" lang="da-DK" sz="4400" spc="-1" strike="noStrike">
                <a:solidFill>
                  <a:srgbClr val="eeece1"/>
                </a:solidFill>
                <a:latin typeface="Bahnschrift"/>
              </a:rPr>
              <a:t>Håndtering af tekststrenge i software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Straight Connector 6"/>
          <p:cNvSpPr/>
          <p:nvPr/>
        </p:nvSpPr>
        <p:spPr>
          <a:xfrm>
            <a:off x="323280" y="4005000"/>
            <a:ext cx="4176360" cy="360"/>
          </a:xfrm>
          <a:prstGeom prst="line">
            <a:avLst/>
          </a:prstGeom>
          <a:ln>
            <a:solidFill>
              <a:srgbClr val="e6b9b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56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HelveticaNeueLT W1G 47 LtCn"/>
              </a:rPr>
              <a:t>SOFTWARE ER USIKKERT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2057400" y="1417320"/>
            <a:ext cx="5028840" cy="45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da-DK" sz="2000" spc="-1" strike="noStrike">
                <a:solidFill>
                  <a:srgbClr val="000000"/>
                </a:solidFill>
                <a:latin typeface="HelveticaNeueLT W1G 47 LtCn"/>
              </a:rPr>
              <a:t>Hvorfor forbedre vi sikkerheden?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914400" y="2743200"/>
            <a:ext cx="2971440" cy="31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GDPR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Etik, moral og ansvar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Digital Tillid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Økonomi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4343400" y="2743200"/>
            <a:ext cx="4114440" cy="367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GDPR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ISO 27701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ISS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ISO 27001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Etik, moral og ansvar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Brugeren skal føle sig tryg ved brug af software og webapplikationer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Det kan være dyrt og nogle gange alt ødelæggende at have dårlig sikkerhed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PREVENTION IS CHEAPER THAN A CURE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7" name="TextBox 1"/>
          <p:cNvSpPr/>
          <p:nvPr/>
        </p:nvSpPr>
        <p:spPr>
          <a:xfrm>
            <a:off x="3835800" y="5543640"/>
            <a:ext cx="445860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i="1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Source: B. Littlewood, Ed., Software Reliability: Achievement and Assesment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8" name="TextBox 2"/>
          <p:cNvSpPr/>
          <p:nvPr/>
        </p:nvSpPr>
        <p:spPr>
          <a:xfrm>
            <a:off x="611640" y="1412640"/>
            <a:ext cx="7920000" cy="1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 anchorCtr="1">
            <a:noAutofit/>
          </a:bodyPr>
          <a:p>
            <a:pPr algn="just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US" sz="1350" spc="-1" strike="noStrike">
                <a:solidFill>
                  <a:srgbClr val="000000"/>
                </a:solidFill>
                <a:latin typeface="Calibri"/>
                <a:ea typeface="DejaVu Sans"/>
              </a:rPr>
              <a:t>It is not possible to “test” security </a:t>
            </a:r>
            <a:r>
              <a:rPr b="0" i="1" lang="en-US" sz="1350" spc="-1" strike="noStrike">
                <a:solidFill>
                  <a:srgbClr val="376092"/>
                </a:solidFill>
                <a:latin typeface="Calibri"/>
                <a:ea typeface="DejaVu Sans"/>
              </a:rPr>
              <a:t>into</a:t>
            </a:r>
            <a:r>
              <a:rPr b="0" lang="en-US" sz="1350" spc="-1" strike="noStrike">
                <a:solidFill>
                  <a:srgbClr val="376092"/>
                </a:solidFill>
                <a:latin typeface="Calibri"/>
                <a:ea typeface="DejaVu Sans"/>
              </a:rPr>
              <a:t> </a:t>
            </a:r>
            <a:r>
              <a:rPr b="0" lang="en-US" sz="1350" spc="-1" strike="noStrike">
                <a:solidFill>
                  <a:srgbClr val="000000"/>
                </a:solidFill>
                <a:latin typeface="Calibri"/>
                <a:ea typeface="DejaVu Sans"/>
              </a:rPr>
              <a:t>software. The earlier a defect is uncovered, the cheaper it is to fix”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89" name="Straight Connector 1"/>
          <p:cNvSpPr/>
          <p:nvPr/>
        </p:nvSpPr>
        <p:spPr>
          <a:xfrm>
            <a:off x="935280" y="1245960"/>
            <a:ext cx="7273080" cy="360"/>
          </a:xfrm>
          <a:prstGeom prst="line">
            <a:avLst/>
          </a:prstGeom>
          <a:ln w="1905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647640" y="2031840"/>
            <a:ext cx="7835400" cy="328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560" y="238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HelveticaNeueLT W1G 47 LtCn"/>
              </a:rPr>
              <a:t>SOFTWARE ER USIKKERT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2057400" y="1417320"/>
            <a:ext cx="5028840" cy="45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da-DK" sz="2000" spc="-1" strike="noStrike">
                <a:solidFill>
                  <a:srgbClr val="000000"/>
                </a:solidFill>
                <a:latin typeface="HelveticaNeueLT W1G 47 LtCn"/>
              </a:rPr>
              <a:t>Hvordan forbedrer vi </a:t>
            </a:r>
            <a:r>
              <a:rPr b="0" lang="da-DK" sz="2000" spc="-1" strike="noStrike">
                <a:solidFill>
                  <a:srgbClr val="000000"/>
                </a:solidFill>
                <a:latin typeface="HelveticaNeueLT W1G 47 LtCn"/>
              </a:rPr>
              <a:t>sikkerheden?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457200" y="3114000"/>
            <a:ext cx="3657240" cy="23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Design vulnerabilities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Planlægge, analysere og design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Dårlig eller ingen sikkershedmodel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Manglende AAA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4415400" y="3114000"/>
            <a:ext cx="4114440" cy="170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Implementation vulnerabilities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Implementation, testing og integration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Input validering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Svag strukturel sikkerhed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2192</TotalTime>
  <Application>LibreOffice/7.2.1.2$Linux_X86_64 LibreOffice_project/20$Build-2</Application>
  <AppVersion>15.0000</AppVersion>
  <Words>106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2021-10-19T14:57:20Z</dcterms:created>
  <dc:creator>Mouse of Pain</dc:creator>
  <dc:description/>
  <dc:language>en-US</dc:language>
  <cp:lastModifiedBy/>
  <dcterms:modified xsi:type="dcterms:W3CDTF">2021-10-25T10:39:09Z</dcterms:modified>
  <cp:revision>39</cp:revision>
  <dc:subject/>
  <dc:title>Sikkerhed i Udviklingsprocesser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5</vt:i4>
  </property>
</Properties>
</file>