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wmf" ContentType="image/x-wmf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9"/>
          <p:cNvGrpSpPr/>
          <p:nvPr/>
        </p:nvGrpSpPr>
        <p:grpSpPr>
          <a:xfrm>
            <a:off x="0" y="1530720"/>
            <a:ext cx="9142560" cy="3795120"/>
            <a:chOff x="0" y="1530720"/>
            <a:chExt cx="9142560" cy="3795120"/>
          </a:xfrm>
        </p:grpSpPr>
        <p:pic>
          <p:nvPicPr>
            <p:cNvPr id="77" name="Picture 3" descr=""/>
            <p:cNvPicPr/>
            <p:nvPr/>
          </p:nvPicPr>
          <p:blipFill>
            <a:blip r:embed="rId1"/>
            <a:stretch/>
          </p:blipFill>
          <p:spPr>
            <a:xfrm>
              <a:off x="3348000" y="1530720"/>
              <a:ext cx="5794560" cy="379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" name="Rectangle 4"/>
            <p:cNvSpPr/>
            <p:nvPr/>
          </p:nvSpPr>
          <p:spPr>
            <a:xfrm>
              <a:off x="0" y="1530720"/>
              <a:ext cx="3490560" cy="3795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251640" y="4221000"/>
            <a:ext cx="431892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 full lifecycle approach is the only way to achieve secure software.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–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Chris Wysopal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79640" y="2421000"/>
            <a:ext cx="5111280" cy="146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Netværksangreb</a:t>
            </a:r>
            <a:br/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mod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Straight Connector 6"/>
          <p:cNvSpPr/>
          <p:nvPr/>
        </p:nvSpPr>
        <p:spPr>
          <a:xfrm>
            <a:off x="323280" y="4005000"/>
            <a:ext cx="4176360" cy="360"/>
          </a:xfrm>
          <a:prstGeom prst="line">
            <a:avLst/>
          </a:prstGeom>
          <a:ln>
            <a:solidFill>
              <a:srgbClr val="e6b9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56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12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Hvorfor forbedre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914400" y="2743200"/>
            <a:ext cx="2970720" cy="31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Digital Tillid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Økonomi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343400" y="2743200"/>
            <a:ext cx="4113720" cy="36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27701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27001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Brugeren skal føle sig tryg ved brug af software og webapplikationer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 kan være dyrt og nogle gange alt ødelæggende at have dårlig sikkerhed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PREVENTION IS CHEAPER THAN A CURE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TextBox 1"/>
          <p:cNvSpPr/>
          <p:nvPr/>
        </p:nvSpPr>
        <p:spPr>
          <a:xfrm>
            <a:off x="3835800" y="5543640"/>
            <a:ext cx="44578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B. Littlewood, Ed., Software Reliability: Achievement and Assesment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8" name="TextBox 2"/>
          <p:cNvSpPr/>
          <p:nvPr/>
        </p:nvSpPr>
        <p:spPr>
          <a:xfrm>
            <a:off x="611640" y="1412640"/>
            <a:ext cx="7919280" cy="19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 anchorCtr="1">
            <a:noAutofit/>
          </a:bodyPr>
          <a:p>
            <a:pPr algn="just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It is not possible to “test” security </a:t>
            </a:r>
            <a:r>
              <a:rPr b="0" i="1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into</a:t>
            </a:r>
            <a:r>
              <a:rPr b="0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software. The earlier a defect is uncovered, the cheaper it is to fix”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9" name="Straight Connector 1"/>
          <p:cNvSpPr/>
          <p:nvPr/>
        </p:nvSpPr>
        <p:spPr>
          <a:xfrm>
            <a:off x="935280" y="1245960"/>
            <a:ext cx="7273080" cy="360"/>
          </a:xfrm>
          <a:prstGeom prst="line">
            <a:avLst/>
          </a:prstGeom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7640" y="2031840"/>
            <a:ext cx="783468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12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Hvordan forbedrer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57200" y="3114000"/>
            <a:ext cx="3656520" cy="23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 vulnerabilities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Planlægge, analysere og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Dårlig eller ingen sikkershedmodel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Manglende AAA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15400" y="3114000"/>
            <a:ext cx="4113720" cy="16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vulnerabilities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Implementation, testing og integration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Input validering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Svag strukturel sikkerhed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Auditing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12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Auditing med Wireshark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614240" y="2057400"/>
            <a:ext cx="5929200" cy="434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Abstract Syntax Notation One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913400" y="1417320"/>
            <a:ext cx="502812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ASN.1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45800" y="3539880"/>
            <a:ext cx="3033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Forkert Certifikat indkodning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695400" y="3539880"/>
            <a:ext cx="1779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Parses ukorrekt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5783760" y="3539880"/>
            <a:ext cx="3272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Resultere i uønsket handlinger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359520" y="3729600"/>
            <a:ext cx="2980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5447520" y="3729600"/>
            <a:ext cx="2980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 txBox="1"/>
          <p:nvPr/>
        </p:nvSpPr>
        <p:spPr>
          <a:xfrm>
            <a:off x="1297800" y="4537800"/>
            <a:ext cx="66394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Denial of Service     Arbitrær Kode afvikling     Læsning af uønskede informationer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</TotalTime>
  <Application>LibreOffice/7.2.1.2$Linux_X86_64 LibreOffice_project/20$Build-2</Application>
  <AppVersion>15.0000</AppVers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2021-10-19T14:57:20Z</dcterms:created>
  <dc:creator>Mouse of Pain</dc:creator>
  <dc:description/>
  <dc:language>en-US</dc:language>
  <cp:lastModifiedBy/>
  <dcterms:modified xsi:type="dcterms:W3CDTF">2021-10-25T21:15:35Z</dcterms:modified>
  <cp:revision>43</cp:revision>
  <dc:subject/>
  <dc:title>Sikkerhed i Udviklingsprocesser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