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wmf" ContentType="image/x-wmf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9"/>
          <p:cNvGrpSpPr/>
          <p:nvPr/>
        </p:nvGrpSpPr>
        <p:grpSpPr>
          <a:xfrm>
            <a:off x="0" y="1530720"/>
            <a:ext cx="9142920" cy="3795480"/>
            <a:chOff x="0" y="1530720"/>
            <a:chExt cx="9142920" cy="3795480"/>
          </a:xfrm>
        </p:grpSpPr>
        <p:pic>
          <p:nvPicPr>
            <p:cNvPr id="113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4920" cy="379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4" name="Rectangle 4"/>
            <p:cNvSpPr/>
            <p:nvPr/>
          </p:nvSpPr>
          <p:spPr>
            <a:xfrm>
              <a:off x="0" y="1530720"/>
              <a:ext cx="3490920" cy="3795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1928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 full lifecycle approach is the only way to achieve secure software.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Chris Wysopal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164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Audit af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e6b9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14400" y="2743200"/>
            <a:ext cx="29710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343400" y="2743200"/>
            <a:ext cx="41140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PREVENTION IS CHEAPER THAN A CURE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TextBox 1"/>
          <p:cNvSpPr/>
          <p:nvPr/>
        </p:nvSpPr>
        <p:spPr>
          <a:xfrm>
            <a:off x="3835800" y="5543640"/>
            <a:ext cx="44582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611640" y="1412640"/>
            <a:ext cx="7919640" cy="1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25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5040" cy="328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457200" y="3114000"/>
            <a:ext cx="36568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415400" y="3114000"/>
            <a:ext cx="4114080" cy="16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57200" y="3114000"/>
            <a:ext cx="274320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Access control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DAC (Identity based)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MAC (Rule based)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4415400" y="3114000"/>
            <a:ext cx="4114080" cy="16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Exceptions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Fejl sikkert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Exception handler kan give admin rettigheder hvis brugt forkert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Security by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12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4326840" cy="32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058120" y="182880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Læs eller Test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817200" y="3114000"/>
            <a:ext cx="274320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Audit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VS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Black Box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029200" y="3114000"/>
            <a:ext cx="274320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Fuzzing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VS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Code Reading</a:t>
            </a: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2021-10-25T14:34:22Z</dcterms:modified>
  <cp:revision>42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