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wmf" ContentType="image/x-wmf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9"/>
          <p:cNvGrpSpPr/>
          <p:nvPr/>
        </p:nvGrpSpPr>
        <p:grpSpPr>
          <a:xfrm>
            <a:off x="0" y="1530720"/>
            <a:ext cx="9142920" cy="3795480"/>
            <a:chOff x="0" y="1530720"/>
            <a:chExt cx="9142920" cy="3795480"/>
          </a:xfrm>
        </p:grpSpPr>
        <p:pic>
          <p:nvPicPr>
            <p:cNvPr id="77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4920" cy="379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4"/>
            <p:cNvSpPr/>
            <p:nvPr/>
          </p:nvSpPr>
          <p:spPr>
            <a:xfrm>
              <a:off x="0" y="1530720"/>
              <a:ext cx="3490920" cy="3795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1928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164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Security design</a:t>
            </a:r>
            <a:br/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og principper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e6b9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14400" y="2743200"/>
            <a:ext cx="29710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43400" y="2743200"/>
            <a:ext cx="41140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TextBox 1"/>
          <p:cNvSpPr/>
          <p:nvPr/>
        </p:nvSpPr>
        <p:spPr>
          <a:xfrm>
            <a:off x="3835800" y="5543640"/>
            <a:ext cx="44582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611640" y="1412640"/>
            <a:ext cx="7919640" cy="1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9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040" cy="328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</a:t>
            </a: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7200" y="3114000"/>
            <a:ext cx="36568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15400" y="3114000"/>
            <a:ext cx="4114080" cy="16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De Syv C’er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7" name="Content Placeholder 2"/>
          <p:cNvSpPr txBox="1"/>
          <p:nvPr/>
        </p:nvSpPr>
        <p:spPr>
          <a:xfrm>
            <a:off x="1143360" y="2278440"/>
            <a:ext cx="7086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Comprehension –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hvem opsamler data?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Consciousness –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hvor og hvornår opsamles data?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Choice –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informeret valg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Concent -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samtykke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Context –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kontext styrer præferencer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Confinement –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indsamling begrænset af formål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Consistency –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rimelig forståelse for databrug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Privacy by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Content Placeholder 1"/>
          <p:cNvSpPr txBox="1"/>
          <p:nvPr/>
        </p:nvSpPr>
        <p:spPr>
          <a:xfrm>
            <a:off x="1105200" y="2732400"/>
            <a:ext cx="4114800" cy="274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Dataorienterede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Minimise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Hide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Separate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Aggregate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ontent Placeholder 3"/>
          <p:cNvSpPr txBox="1"/>
          <p:nvPr/>
        </p:nvSpPr>
        <p:spPr>
          <a:xfrm>
            <a:off x="4948920" y="2724840"/>
            <a:ext cx="3809880" cy="229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Procesorienterede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Inform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Control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Enforce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Demonstrate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Security by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4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4327200" cy="328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Security Principles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ontent Placeholder 4"/>
          <p:cNvSpPr txBox="1"/>
          <p:nvPr/>
        </p:nvSpPr>
        <p:spPr>
          <a:xfrm>
            <a:off x="1010520" y="2296800"/>
            <a:ext cx="3512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Minimize attack surface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Establish secure defaults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Principle of least privilege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Principle of defence in depth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Fail securely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ontent Placeholder 5"/>
          <p:cNvSpPr/>
          <p:nvPr/>
        </p:nvSpPr>
        <p:spPr>
          <a:xfrm>
            <a:off x="4811400" y="2289240"/>
            <a:ext cx="34290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Don’t trust services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Seperation of duties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Avoid security by obscurity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Keep security simple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Fix security issues correctly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2021-10-25T14:14:07Z</dcterms:modified>
  <cp:revision>44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