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57" r:id="rId3"/>
    <p:sldId id="279" r:id="rId4"/>
    <p:sldId id="281" r:id="rId5"/>
    <p:sldId id="282" r:id="rId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705849"/>
    <a:srgbClr val="937E72"/>
    <a:srgbClr val="FEF6F0"/>
    <a:srgbClr val="BE6C0D"/>
    <a:srgbClr val="F9E4B7"/>
    <a:srgbClr val="FCD5B5"/>
    <a:srgbClr val="B57D39"/>
    <a:srgbClr val="5D3A09"/>
    <a:srgbClr val="55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2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893C-EA5E-4ACF-97BE-BE72FEF3F733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B7A37-CB4A-45CD-95AA-9961981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E8378-31E4-497B-991E-B59134E8CF46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EF29-42A9-4583-A74E-2116FAD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6E0E-E103-4475-ACF6-72833D747DA8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5E46-D546-4420-9B37-89B0177F91F3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995-C3B3-494E-87C3-744B4203DF78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rot="5400000">
            <a:off x="8600707" y="243487"/>
            <a:ext cx="214314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개체 틀 1"/>
          <p:cNvSpPr txBox="1">
            <a:spLocks/>
          </p:cNvSpPr>
          <p:nvPr userDrawn="1"/>
        </p:nvSpPr>
        <p:spPr>
          <a:xfrm>
            <a:off x="8715404" y="100442"/>
            <a:ext cx="428628" cy="13777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page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0824" y="71414"/>
            <a:ext cx="490526" cy="285752"/>
          </a:xfrm>
          <a:prstGeom prst="rect">
            <a:avLst/>
          </a:prstGeom>
        </p:spPr>
        <p:txBody>
          <a:bodyPr vert="horz" lIns="36000" tIns="36000" rIns="36000" bIns="36000" rtlCol="0" anchor="t" anchorCtr="0"/>
          <a:lstStyle>
            <a:lvl1pPr algn="r"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F5883-F967-4777-8C7E-C8A1B6CF05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82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AFD-48EE-45AE-8000-7E4536147007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1F0F-4950-416B-B79B-C4CF7DC67999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6EC3-2A8C-4BA2-9CBB-936194D6E379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82B-56BC-4FF6-806C-B6174F1CB357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3CD7-E4DB-40AA-8308-E856472EE21F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049E-1E22-475A-A8F2-084021D9FFE8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04C-5457-4AB6-877D-CD33DF25060D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7061-E169-4015-84F8-CA8E16D91048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4BDE-E184-43E9-8A99-7E67C7A5A1E0}" type="datetime1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16632"/>
            <a:ext cx="2915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 err="1" smtClean="0"/>
              <a:t>Lv</a:t>
            </a:r>
            <a:r>
              <a:rPr lang="en-US" altLang="ko-KR" sz="1600" b="1" dirty="0" smtClean="0"/>
              <a:t> - 10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4401" y="2868227"/>
            <a:ext cx="29158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446" y="803453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전체 기획</a:t>
            </a:r>
            <a:endParaRPr lang="en-US" altLang="ko-KR" sz="4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100392" y="0"/>
            <a:ext cx="1043608" cy="40466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76455"/>
              </p:ext>
            </p:extLst>
          </p:nvPr>
        </p:nvGraphicFramePr>
        <p:xfrm>
          <a:off x="458491" y="3081104"/>
          <a:ext cx="822701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89"/>
                <a:gridCol w="968889"/>
                <a:gridCol w="5336325"/>
                <a:gridCol w="95291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배포버전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2015-09-24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회의 내용 정리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2015-11-08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BM </a:t>
                      </a:r>
                      <a:r>
                        <a:rPr lang="ko-KR" altLang="en-US" sz="1000" dirty="0" smtClean="0"/>
                        <a:t>구성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광고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가구 오픈 방식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최종 대학 오픈 방식 수정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220486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915816" y="1964446"/>
            <a:ext cx="3312368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내꿈은 엘리트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목적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037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학업을 소재를 하여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높이고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반복 환생을 통해 자신도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들어갈 수 있는다는 대리만족감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105273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방식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정리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1378086"/>
            <a:ext cx="8752465" cy="35354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고등학생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학생이 되어 대학교에 들어가기 위해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등을 이용해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상승시킨다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유저가 스케줄에 입력하는 방식으로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 적용방식은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월부터 시작되어 대학교 입학 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일주일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씩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주를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주를 모두 입력하면 게임이 진행되며 과정은 애니메이션으로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애니메이션 진행되는 동안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상승되는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시간이 다 흐르면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스텟창에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주간의 상승한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스케줄 진행에 따라 다양한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상승하며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상승한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따라 아르바이트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휴식에 단계들이 오픈 된다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플레이 도중 대학교 입학하게 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어느 대학에 들어갔는지 알려주는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출려된다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대학교 입학하게 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구분되며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엘리트 대학에 입학할 때 출력된다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환생하게 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대학 입학 후 반복 환생하여 자신이 원하는 엘리트 대학교까지 갈 때 까지 반복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플레이한다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261211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유저에게 주어지는 특수 능력으로 부족한 점들을 환생을 통해 엘리트 대학교에 입학할 수 있게 하는 핵심 시스템이다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환생은 대학교 입학 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끝난 후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환생에 적용되는 내용은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최초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으로 시작하며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에서 환생하면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환생하게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되고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때는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 후에는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계속 환생한다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부터는 다양한 이벤트가 발생하여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게임내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팁을 제공하여 다양한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및 골드를 상승시켜 지루함을 방지한다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위와 같은 방식으로 초반에 짧게 결과를 볼 수 있게 하여 지루함을 방식하고 어떤 방식으로 게임이 진행되는지 알 수 있도록 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lvl="1"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환생한 후에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아르바이트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휴식과 가구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장비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는 초기화되지 않는다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또한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환생할 때마다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max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치가 증가한다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초기값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50 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반복할 때마다 테이블에 있는 값만큼 증가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초기화는 골드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스텟만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초기화 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97" y="270892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아르바이트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323849" y="303427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아르바이트는 단계에 따라 다양하게 제공되며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 및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각 아르바이트마다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아르바이트에서 잘 추려 스케줄링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해야한다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 단계는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오픈조건으로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사용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아르바이트는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보상으로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97" y="414908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공부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323849" y="447443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공부는 아르바이트를 통해 획득한 골드로 학원에 들어가는 것을 말한다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원하는 학원에 지원하면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 및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공부에도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공부는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5517232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5842582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스트레스를 감소시키기 위해 사용되며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휴식한 기간에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적용되어 랜덤으로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중 하나가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스트레스 값이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최대치에 도달하면 한 달간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강제 휴식을 취한다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단계에 따라 스트레스 감소하는 값이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휴식은 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4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12271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반복되는 플레이의 지루함을 방지하고 게임 팁과 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대박을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놀릴 수 있는 기회로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일주일 시뮬레이션 중 랜덤으로 발생하며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확률에 의해 결정된 이벤트가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리스트를 준비 후 회의 한 결과를 토대로 정리한다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리스트는 다음 기획서에 추가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*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로또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일하다 돈 줍기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수학 경시 대회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697" y="148812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가구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장비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아이템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323849" y="1753943"/>
            <a:ext cx="8752465" cy="240509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RPG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에서 장비와 같이 사용되는 아이템이다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가구에 따라 적용되는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능성은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침대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휴식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책상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공부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달력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운이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높이져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능력치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획득할 확률이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컴퓨터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중 능력 및 골드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특성은 위와 같으며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1~5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골드로 구입할 수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단계가 높을수록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획득량이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오픈 방식은 환생 횟수로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오픈 된 이후 골드로 구매 가능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697" y="403677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1-8. BM(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323849" y="4362124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광고만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적용 방식은 환생 하기 전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전면 광고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로 출력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유니티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애드로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없으며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콘솔 게임처럼 유저가 즐길 수 있도록 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몇 번 보게 할 것인가 정해 최종 대학교를 오픈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697" y="573325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1-9.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엔딩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 bwMode="auto">
          <a:xfrm>
            <a:off x="323849" y="6058606"/>
            <a:ext cx="8752465" cy="5346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진엔딩이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대학교 입학하는 스토리이며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엘리트 입학 후 백수가 되는 스토리이다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4304498"/>
            <a:ext cx="9144000" cy="1356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755848"/>
            <a:ext cx="9144000" cy="22809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1-10.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스텟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게임 내 오픈 조건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입학 조건으로 사용된다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종류는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값은 테이블로 적용하여 값을 수정할 수 있도록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테이블 구성은 리스트를 뽑은 후 회의를 통해 결정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836712"/>
            <a:ext cx="3744416" cy="24919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체력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스트레스</a:t>
            </a:r>
            <a:r>
              <a:rPr lang="en-US" altLang="ko-KR" sz="900" dirty="0" smtClean="0">
                <a:solidFill>
                  <a:schemeClr val="tx1"/>
                </a:solidFill>
              </a:rPr>
              <a:t>(0</a:t>
            </a:r>
            <a:r>
              <a:rPr lang="ko-KR" altLang="en-US" sz="900" dirty="0" smtClean="0">
                <a:solidFill>
                  <a:schemeClr val="tx1"/>
                </a:solidFill>
              </a:rPr>
              <a:t>까지 떨어지면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주간 휴식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인내력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집중도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수학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외국어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히든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재력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대학에 들어 갈 때 돈에 따라 들어갈 수 있는 대학이 달라짐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확률에 의해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스텟이</a:t>
            </a:r>
            <a:r>
              <a:rPr lang="ko-KR" altLang="en-US" sz="900" dirty="0" smtClean="0">
                <a:solidFill>
                  <a:schemeClr val="tx1"/>
                </a:solidFill>
              </a:rPr>
              <a:t> 대폭상승 할 경우가 생김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697" y="378904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 입학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23849" y="4114390"/>
            <a:ext cx="8752465" cy="159644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입학은 유저의 목적이며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대학에 입학하는 것이 최종 목표이다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대학은 다양하게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입학할 수 있는 종류가 달라진다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특히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재력과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환생 횟수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따라 들어갈 수 있는 특수 대학이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고대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건대는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스텟만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높으면 갈 수 있는 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연대는 재력이 높아야 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재력은 대학교 등록금으로 남은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골드량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책정된다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유저가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플레이한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시간을 계산하며 광고를 몇 번 보가할 지 정하기 위해 적용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주요 학력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오픈떄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적용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서울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하버드대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..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036774"/>
            <a:ext cx="9144000" cy="16244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38100">
          <a:solidFill>
            <a:schemeClr val="accent6">
              <a:lumMod val="75000"/>
            </a:schemeClr>
          </a:solidFill>
        </a:ln>
      </a:spPr>
      <a:bodyPr lIns="0" tIns="0" rIns="0" bIns="0" rtlCol="0" anchor="ctr"/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E6B9B8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1019</Words>
  <Application>Microsoft Office PowerPoint</Application>
  <PresentationFormat>화면 슬라이드 쇼(4:3)</PresentationFormat>
  <Paragraphs>125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진화 시스템</dc:title>
  <dc:creator>Microsoft Corporation</dc:creator>
  <cp:lastModifiedBy>user</cp:lastModifiedBy>
  <cp:revision>681</cp:revision>
  <cp:lastPrinted>2014-07-28T04:32:31Z</cp:lastPrinted>
  <dcterms:created xsi:type="dcterms:W3CDTF">2006-10-05T04:04:58Z</dcterms:created>
  <dcterms:modified xsi:type="dcterms:W3CDTF">2015-11-08T09:18:58Z</dcterms:modified>
</cp:coreProperties>
</file>