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59" r:id="rId7"/>
    <p:sldId id="260" r:id="rId8"/>
    <p:sldId id="262" r:id="rId9"/>
    <p:sldId id="261" r:id="rId10"/>
    <p:sldId id="270" r:id="rId11"/>
    <p:sldId id="272" r:id="rId12"/>
    <p:sldId id="278" r:id="rId13"/>
    <p:sldId id="279"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4/16/2021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a:xfrm>
            <a:off x="2325739" y="4427562"/>
            <a:ext cx="1625324" cy="720726"/>
          </a:xfrm>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2">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3">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10</a:t>
            </a:fld>
            <a:endParaRPr lang="en-US" dirty="0"/>
          </a:p>
        </p:txBody>
      </p:sp>
    </p:spTree>
    <p:extLst>
      <p:ext uri="{BB962C8B-B14F-4D97-AF65-F5344CB8AC3E}">
        <p14:creationId xmlns:p14="http://schemas.microsoft.com/office/powerpoint/2010/main" val="33434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813128" y="3243818"/>
            <a:ext cx="4205904" cy="569085"/>
          </a:xfrm>
        </p:spPr>
        <p:txBody>
          <a:bodyPr/>
          <a:lstStyle/>
          <a:p>
            <a:r>
              <a:rPr lang="en-US" dirty="0">
                <a:solidFill>
                  <a:schemeClr val="bg2"/>
                </a:solidFill>
              </a:rPr>
              <a:t>Sentiment Analysis using Python</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2432603"/>
          </a:xfrm>
        </p:spPr>
        <p:txBody>
          <a:bodyPr/>
          <a:lstStyle/>
          <a:p>
            <a:r>
              <a:rPr lang="en-US" dirty="0">
                <a:solidFill>
                  <a:schemeClr val="bg2"/>
                </a:solidFill>
              </a:rPr>
              <a:t>Lorem ipsum dolor sit amet, consectetuer adipiscing elit. Maecenas porttitor congue massa. Fusce posuere, magna sed pulvinar ultricies, purus lectus malesuada libero, sit amet commodo magna eros quis urna.</a:t>
            </a:r>
          </a:p>
          <a:p>
            <a:r>
              <a:rPr lang="en-US" dirty="0">
                <a:solidFill>
                  <a:schemeClr val="bg2"/>
                </a:solidFill>
              </a:rPr>
              <a:t>Nunc viverra imperdiet enim. Fusce est. Vivamus a tellus.</a:t>
            </a:r>
          </a:p>
          <a:p>
            <a:r>
              <a:rPr lang="en-US" dirty="0">
                <a:solidFill>
                  <a:schemeClr val="bg2"/>
                </a:solidFill>
              </a:rPr>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solidFill>
                  <a:schemeClr val="bg2"/>
                </a:solidFill>
              </a:rPr>
              <a:t>Lorem ipsum dolor sit amet, consectetuer adipiscing elit. Maecenas porttitor congue massa.</a:t>
            </a:r>
          </a:p>
          <a:p>
            <a:r>
              <a:rPr lang="en-US" dirty="0">
                <a:solidFill>
                  <a:schemeClr val="bg2"/>
                </a:solidFill>
              </a:rPr>
              <a:t>Fusce posuere, magna sed pulvinar ultricies, purus lectus malesuada libero, sit amet commodo magna eros quis urna.</a:t>
            </a:r>
          </a:p>
          <a:p>
            <a:r>
              <a:rPr lang="en-US" dirty="0">
                <a:solidFill>
                  <a:schemeClr val="bg2"/>
                </a:solidFill>
              </a:rPr>
              <a:t>Nunc viverra imperdiet enim. Fusce est. Vivamus a tellus.</a:t>
            </a:r>
          </a:p>
          <a:p>
            <a:r>
              <a:rPr lang="en-US" dirty="0">
                <a:solidFill>
                  <a:schemeClr val="bg2"/>
                </a:solidFill>
              </a:rPr>
              <a:t>Pellentesque habitant morbi tristique senectus et netus et malesuada fames ac turpis egestas. </a:t>
            </a:r>
          </a:p>
          <a:p>
            <a:r>
              <a:rPr lang="en-US" dirty="0">
                <a:solidFill>
                  <a:schemeClr val="bg2"/>
                </a:solidFill>
              </a:rPr>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3863974" y="288211"/>
            <a:ext cx="4464049" cy="569086"/>
          </a:xfrm>
        </p:spPr>
        <p:txBody>
          <a:bodyPr/>
          <a:lstStyle/>
          <a:p>
            <a:r>
              <a:rPr lang="en-IN" dirty="0">
                <a:solidFill>
                  <a:srgbClr val="12FFFE"/>
                </a:solidFill>
              </a:rPr>
              <a:t>Project flow diagram</a:t>
            </a:r>
            <a:endParaRPr lang="en-US" dirty="0">
              <a:solidFill>
                <a:srgbClr val="12FFFE"/>
              </a:solidFill>
            </a:endParaRP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0" y="1682496"/>
            <a:ext cx="12192000" cy="3493008"/>
          </a:xfrm>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4447641" y="1541163"/>
            <a:ext cx="3296714" cy="4752217"/>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solidFill>
                  <a:schemeClr val="bg2"/>
                </a:solidFill>
              </a:rPr>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753982" y="3273552"/>
            <a:ext cx="570949" cy="658368"/>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719417" y="4495372"/>
            <a:ext cx="640080" cy="5723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Wamp Server was used to establish the connection between python code and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3" name="Content Placeholder 12">
            <a:extLst>
              <a:ext uri="{FF2B5EF4-FFF2-40B4-BE49-F238E27FC236}">
                <a16:creationId xmlns:a16="http://schemas.microsoft.com/office/drawing/2014/main" id="{AD4CE331-D21D-4067-BF64-CD91F77F4002}"/>
              </a:ext>
            </a:extLst>
          </p:cNvPr>
          <p:cNvSpPr>
            <a:spLocks noGrp="1"/>
          </p:cNvSpPr>
          <p:nvPr>
            <p:ph sz="quarter" idx="32"/>
          </p:nvPr>
        </p:nvSpPr>
        <p:spPr/>
        <p:txBody>
          <a:bodyPr/>
          <a:lstStyle/>
          <a:p>
            <a:endParaRPr lang="en-IN"/>
          </a:p>
        </p:txBody>
      </p:sp>
      <p:sp>
        <p:nvSpPr>
          <p:cNvPr id="16" name="Content Placeholder 15">
            <a:extLst>
              <a:ext uri="{FF2B5EF4-FFF2-40B4-BE49-F238E27FC236}">
                <a16:creationId xmlns:a16="http://schemas.microsoft.com/office/drawing/2014/main" id="{B03CBF03-404F-42B9-8AF9-FE2A5B1C1EF2}"/>
              </a:ext>
            </a:extLst>
          </p:cNvPr>
          <p:cNvSpPr>
            <a:spLocks noGrp="1"/>
          </p:cNvSpPr>
          <p:nvPr>
            <p:ph sz="quarter" idx="33"/>
          </p:nvPr>
        </p:nvSpPr>
        <p:spPr/>
        <p:txBody>
          <a:bodyPr/>
          <a:lstStyle/>
          <a:p>
            <a:endParaRPr lang="en-IN"/>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solidFill>
                  <a:schemeClr val="bg2"/>
                </a:solidFill>
              </a:rPr>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8</a:t>
            </a:fld>
            <a:endParaRPr lang="en-US" dirty="0"/>
          </a:p>
        </p:txBody>
      </p:sp>
    </p:spTree>
    <p:extLst>
      <p:ext uri="{BB962C8B-B14F-4D97-AF65-F5344CB8AC3E}">
        <p14:creationId xmlns:p14="http://schemas.microsoft.com/office/powerpoint/2010/main" val="35070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105</TotalTime>
  <Words>524</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vt:lpstr>
      <vt:lpstr>Segoe UI Light</vt:lpstr>
      <vt:lpstr>Office Theme</vt:lpstr>
      <vt:lpstr>SENTIMENT ANALYZER</vt:lpstr>
      <vt:lpstr>Problem Statement</vt:lpstr>
      <vt:lpstr>Objectives/scope and need of the project</vt:lpstr>
      <vt:lpstr>Literature Survey</vt:lpstr>
      <vt:lpstr>Project flow diagram</vt:lpstr>
      <vt:lpstr>Usage of Technologies</vt:lpstr>
      <vt:lpstr>Expected outcome/Result</vt:lpstr>
      <vt:lpstr>BACKEND</vt:lpstr>
      <vt:lpstr>ER DIAGRAM</vt:lpstr>
      <vt:lpstr>TESTIMONIALS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Pooja Shimpi</cp:lastModifiedBy>
  <cp:revision>11</cp:revision>
  <dcterms:created xsi:type="dcterms:W3CDTF">2021-04-14T09:18:45Z</dcterms:created>
  <dcterms:modified xsi:type="dcterms:W3CDTF">2021-04-16T10:11:38Z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