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5" r:id="rId10"/>
    <p:sldId id="259" r:id="rId11"/>
    <p:sldId id="260" r:id="rId12"/>
    <p:sldId id="267" r:id="rId13"/>
    <p:sldId id="268" r:id="rId14"/>
    <p:sldId id="270" r:id="rId15"/>
    <p:sldId id="269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87A1D-5ADF-4C3F-9E44-1A9E9F801D5D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95CF0-0577-486C-B945-0E7FA21FF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CF0-0577-486C-B945-0E7FA21FF78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9/10/2016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9/10/2016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Forms and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M. </a:t>
            </a:r>
            <a:r>
              <a:rPr lang="en-US" dirty="0" err="1" smtClean="0"/>
              <a:t>Premalatha</a:t>
            </a:r>
            <a:r>
              <a:rPr lang="en-US" dirty="0" smtClean="0"/>
              <a:t>, AP[SG], SCSE,</a:t>
            </a:r>
          </a:p>
          <a:p>
            <a:r>
              <a:rPr lang="en-US" dirty="0" smtClean="0"/>
              <a:t>VIT University, Chennai</a:t>
            </a:r>
            <a:endParaRPr lang="en-US" dirty="0"/>
          </a:p>
        </p:txBody>
      </p:sp>
    </p:spTree>
  </p:cSld>
  <p:clrMapOvr>
    <a:masterClrMapping/>
  </p:clrMapOvr>
  <p:transition advTm="1129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8600"/>
            <a:ext cx="6172200" cy="622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85629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–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preg_match</a:t>
            </a:r>
            <a:r>
              <a:rPr lang="en-US" dirty="0" smtClean="0"/>
              <a:t> is the keyword used for matching characters using regular expressions in 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 err="1" smtClean="0"/>
              <a:t>preg_match</a:t>
            </a:r>
            <a:r>
              <a:rPr lang="en-US" b="1" dirty="0" smtClean="0"/>
              <a:t>() function searches a string for pattern, returning true if the pattern exists, and false otherwise.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Validate Name: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$name = </a:t>
            </a:r>
            <a:r>
              <a:rPr lang="en-US" dirty="0" err="1" smtClean="0"/>
              <a:t>test_input</a:t>
            </a:r>
            <a:r>
              <a:rPr lang="en-US" dirty="0" smtClean="0"/>
              <a:t>($_POST["name"]);</a:t>
            </a:r>
            <a:br>
              <a:rPr lang="en-US" dirty="0" smtClean="0"/>
            </a:br>
            <a:r>
              <a:rPr lang="en-US" dirty="0" smtClean="0"/>
              <a:t>if (!</a:t>
            </a:r>
            <a:r>
              <a:rPr lang="en-US" dirty="0" err="1" smtClean="0"/>
              <a:t>preg_match</a:t>
            </a:r>
            <a:r>
              <a:rPr lang="en-US" dirty="0" smtClean="0"/>
              <a:t>("/^[a-</a:t>
            </a:r>
            <a:r>
              <a:rPr lang="en-US" dirty="0" err="1" smtClean="0"/>
              <a:t>zA</a:t>
            </a:r>
            <a:r>
              <a:rPr lang="en-US" dirty="0" smtClean="0"/>
              <a:t>-Z ]*$/",$name)) {</a:t>
            </a:r>
            <a:br>
              <a:rPr lang="en-US" dirty="0" smtClean="0"/>
            </a:br>
            <a:r>
              <a:rPr lang="en-US" dirty="0" smtClean="0"/>
              <a:t>  $</a:t>
            </a:r>
            <a:r>
              <a:rPr lang="en-US" dirty="0" err="1" smtClean="0"/>
              <a:t>nameErr</a:t>
            </a:r>
            <a:r>
              <a:rPr lang="en-US" dirty="0" smtClean="0"/>
              <a:t> = "Only letters and white space allowed";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–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Validate E-mail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$email = </a:t>
            </a:r>
            <a:r>
              <a:rPr lang="en-US" dirty="0" err="1" smtClean="0"/>
              <a:t>test_input</a:t>
            </a:r>
            <a:r>
              <a:rPr lang="en-US" dirty="0" smtClean="0"/>
              <a:t>($_POST["email"]);</a:t>
            </a:r>
            <a:br>
              <a:rPr lang="en-US" dirty="0" smtClean="0"/>
            </a:br>
            <a:r>
              <a:rPr lang="en-US" dirty="0" smtClean="0"/>
              <a:t>if (!</a:t>
            </a:r>
            <a:r>
              <a:rPr lang="en-US" dirty="0" err="1" smtClean="0"/>
              <a:t>filter_var</a:t>
            </a:r>
            <a:r>
              <a:rPr lang="en-US" dirty="0" smtClean="0"/>
              <a:t>($email, FILTER_VALIDATE_EMAIL)) {</a:t>
            </a:r>
            <a:br>
              <a:rPr lang="en-US" dirty="0" smtClean="0"/>
            </a:br>
            <a:r>
              <a:rPr lang="en-US" dirty="0" smtClean="0"/>
              <a:t>  $</a:t>
            </a:r>
            <a:r>
              <a:rPr lang="en-US" dirty="0" err="1" smtClean="0"/>
              <a:t>emailErr</a:t>
            </a:r>
            <a:r>
              <a:rPr lang="en-US" dirty="0" smtClean="0"/>
              <a:t> = "Invalid email format"; 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r>
              <a:rPr lang="en-US" b="1" dirty="0" smtClean="0"/>
              <a:t>Validate URL</a:t>
            </a:r>
          </a:p>
          <a:p>
            <a:pPr>
              <a:buNone/>
            </a:pPr>
            <a:r>
              <a:rPr lang="en-US" dirty="0" smtClean="0"/>
              <a:t>$website = </a:t>
            </a:r>
            <a:r>
              <a:rPr lang="en-US" dirty="0" err="1" smtClean="0"/>
              <a:t>test_input</a:t>
            </a:r>
            <a:r>
              <a:rPr lang="en-US" dirty="0" smtClean="0"/>
              <a:t>($_POST["website"]);</a:t>
            </a:r>
            <a:br>
              <a:rPr lang="en-US" dirty="0" smtClean="0"/>
            </a:br>
            <a:r>
              <a:rPr lang="en-US" dirty="0" smtClean="0"/>
              <a:t>if (!</a:t>
            </a:r>
            <a:r>
              <a:rPr lang="en-US" dirty="0" err="1" smtClean="0"/>
              <a:t>preg_match</a:t>
            </a:r>
            <a:r>
              <a:rPr lang="en-US" dirty="0" smtClean="0"/>
              <a:t>("/\b(?:(?:https?|ftp):\/\/|www\.)[-a-z0-9+&amp;@#\/%?=~_|!:,.;]*[-a-z0-9+&amp;@#\/%=~_|]/</a:t>
            </a:r>
            <a:r>
              <a:rPr lang="en-US" dirty="0" err="1" smtClean="0"/>
              <a:t>i",$website</a:t>
            </a:r>
            <a:r>
              <a:rPr lang="en-US" dirty="0" smtClean="0"/>
              <a:t>)) {</a:t>
            </a:r>
            <a:br>
              <a:rPr lang="en-US" dirty="0" smtClean="0"/>
            </a:br>
            <a:r>
              <a:rPr lang="en-US" dirty="0" smtClean="0"/>
              <a:t>  $</a:t>
            </a:r>
            <a:r>
              <a:rPr lang="en-US" dirty="0" err="1" smtClean="0"/>
              <a:t>websiteErr</a:t>
            </a:r>
            <a:r>
              <a:rPr lang="en-US" dirty="0" smtClean="0"/>
              <a:t> = "Invalid URL";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–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Validate E-mail</a:t>
            </a:r>
          </a:p>
          <a:p>
            <a:pPr>
              <a:buNone/>
            </a:pPr>
            <a:r>
              <a:rPr lang="en-US" dirty="0" smtClean="0"/>
              <a:t>$email = </a:t>
            </a:r>
            <a:r>
              <a:rPr lang="en-US" dirty="0" err="1" smtClean="0"/>
              <a:t>test_input</a:t>
            </a:r>
            <a:r>
              <a:rPr lang="en-US" dirty="0" smtClean="0"/>
              <a:t>($_POST["email"]);</a:t>
            </a:r>
            <a:br>
              <a:rPr lang="en-US" dirty="0" smtClean="0"/>
            </a:br>
            <a:r>
              <a:rPr lang="en-US" dirty="0" smtClean="0"/>
              <a:t>if (!</a:t>
            </a:r>
            <a:r>
              <a:rPr lang="en-US" dirty="0" err="1" smtClean="0"/>
              <a:t>filter_var</a:t>
            </a:r>
            <a:r>
              <a:rPr lang="en-US" dirty="0" smtClean="0"/>
              <a:t>($email, FILTER_VALIDATE_EMAIL)) {</a:t>
            </a:r>
            <a:br>
              <a:rPr lang="en-US" dirty="0" smtClean="0"/>
            </a:br>
            <a:r>
              <a:rPr lang="en-US" dirty="0" smtClean="0"/>
              <a:t>  $</a:t>
            </a:r>
            <a:r>
              <a:rPr lang="en-US" dirty="0" err="1" smtClean="0"/>
              <a:t>emailErr</a:t>
            </a:r>
            <a:r>
              <a:rPr lang="en-US" dirty="0" smtClean="0"/>
              <a:t> = "Invalid email format"; 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r>
              <a:rPr lang="en-US" b="1" dirty="0" smtClean="0"/>
              <a:t>Validate URL</a:t>
            </a:r>
          </a:p>
          <a:p>
            <a:pPr>
              <a:buNone/>
            </a:pPr>
            <a:r>
              <a:rPr lang="en-US" dirty="0" smtClean="0"/>
              <a:t>$website = </a:t>
            </a:r>
            <a:r>
              <a:rPr lang="en-US" dirty="0" err="1" smtClean="0"/>
              <a:t>test_input</a:t>
            </a:r>
            <a:r>
              <a:rPr lang="en-US" dirty="0" smtClean="0"/>
              <a:t>($_POST["website"]);</a:t>
            </a:r>
            <a:br>
              <a:rPr lang="en-US" dirty="0" smtClean="0"/>
            </a:br>
            <a:r>
              <a:rPr lang="en-US" dirty="0" smtClean="0"/>
              <a:t>if (!</a:t>
            </a:r>
            <a:r>
              <a:rPr lang="en-US" dirty="0" err="1" smtClean="0"/>
              <a:t>preg_match</a:t>
            </a:r>
            <a:r>
              <a:rPr lang="en-US" dirty="0" smtClean="0"/>
              <a:t>("/\b(?:(?:https?|ftp):\/\/|www\.)[-a-z0-9+&amp;@#\/%?=~_|!:,.;]*[-a-z0-9+&amp;@#\/%=~_|]/</a:t>
            </a:r>
            <a:r>
              <a:rPr lang="en-US" dirty="0" err="1" smtClean="0"/>
              <a:t>i",$website</a:t>
            </a:r>
            <a:r>
              <a:rPr lang="en-US" dirty="0" smtClean="0"/>
              <a:t>)) {</a:t>
            </a:r>
            <a:br>
              <a:rPr lang="en-US" dirty="0" smtClean="0"/>
            </a:br>
            <a:r>
              <a:rPr lang="en-US" dirty="0" smtClean="0"/>
              <a:t>  $</a:t>
            </a:r>
            <a:r>
              <a:rPr lang="en-US" dirty="0" err="1" smtClean="0"/>
              <a:t>websiteErr</a:t>
            </a:r>
            <a:r>
              <a:rPr lang="en-US" dirty="0" smtClean="0"/>
              <a:t> = "Invalid URL";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&lt;head&gt;</a:t>
            </a:r>
          </a:p>
          <a:p>
            <a:pPr>
              <a:buNone/>
            </a:pPr>
            <a:r>
              <a:rPr lang="en-US" sz="1400" dirty="0" smtClean="0"/>
              <a:t>&lt;style&gt;</a:t>
            </a:r>
          </a:p>
          <a:p>
            <a:pPr>
              <a:buNone/>
            </a:pPr>
            <a:r>
              <a:rPr lang="en-US" sz="1400" dirty="0" smtClean="0"/>
              <a:t>.error {color: #FF0000;}</a:t>
            </a:r>
          </a:p>
          <a:p>
            <a:pPr>
              <a:buNone/>
            </a:pPr>
            <a:r>
              <a:rPr lang="en-US" sz="1400" dirty="0" smtClean="0"/>
              <a:t>&lt;/style&gt;</a:t>
            </a:r>
          </a:p>
          <a:p>
            <a:pPr>
              <a:buNone/>
            </a:pPr>
            <a:r>
              <a:rPr lang="en-US" sz="1400" dirty="0" smtClean="0"/>
              <a:t>&lt;/head&gt;</a:t>
            </a:r>
          </a:p>
          <a:p>
            <a:pPr>
              <a:buNone/>
            </a:pPr>
            <a:r>
              <a:rPr lang="en-US" sz="1400" dirty="0" smtClean="0"/>
              <a:t>&lt;body&gt;  </a:t>
            </a:r>
          </a:p>
          <a:p>
            <a:pPr>
              <a:buNone/>
            </a:pPr>
            <a:r>
              <a:rPr lang="en-US" sz="1400" dirty="0" smtClean="0"/>
              <a:t>&lt;?</a:t>
            </a:r>
            <a:r>
              <a:rPr lang="en-US" sz="1400" dirty="0" err="1" smtClean="0"/>
              <a:t>php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// define variables and set to empty values</a:t>
            </a:r>
          </a:p>
          <a:p>
            <a:pPr>
              <a:buNone/>
            </a:pPr>
            <a:r>
              <a:rPr lang="en-US" sz="1400" dirty="0" smtClean="0"/>
              <a:t>$</a:t>
            </a:r>
            <a:r>
              <a:rPr lang="en-US" sz="1400" dirty="0" err="1" smtClean="0"/>
              <a:t>nameErr</a:t>
            </a:r>
            <a:r>
              <a:rPr lang="en-US" sz="1400" dirty="0" smtClean="0"/>
              <a:t> = $</a:t>
            </a:r>
            <a:r>
              <a:rPr lang="en-US" sz="1400" dirty="0" err="1" smtClean="0"/>
              <a:t>emailErr</a:t>
            </a:r>
            <a:r>
              <a:rPr lang="en-US" sz="1400" dirty="0" smtClean="0"/>
              <a:t> = $</a:t>
            </a:r>
            <a:r>
              <a:rPr lang="en-US" sz="1400" dirty="0" err="1" smtClean="0"/>
              <a:t>genderErr</a:t>
            </a:r>
            <a:r>
              <a:rPr lang="en-US" sz="1400" dirty="0" smtClean="0"/>
              <a:t> = $</a:t>
            </a:r>
            <a:r>
              <a:rPr lang="en-US" sz="1400" dirty="0" err="1" smtClean="0"/>
              <a:t>websiteErr</a:t>
            </a:r>
            <a:r>
              <a:rPr lang="en-US" sz="1400" dirty="0" smtClean="0"/>
              <a:t> = "";</a:t>
            </a:r>
          </a:p>
          <a:p>
            <a:pPr>
              <a:buNone/>
            </a:pPr>
            <a:r>
              <a:rPr lang="en-US" sz="1400" dirty="0" smtClean="0"/>
              <a:t>$name = $email = $gender = $comment = $website = "";</a:t>
            </a:r>
          </a:p>
          <a:p>
            <a:pPr>
              <a:buNone/>
            </a:pPr>
            <a:r>
              <a:rPr lang="en-US" sz="1400" dirty="0" smtClean="0"/>
              <a:t>if ($_SERVER["REQUEST_METHOD"] == "POST") {</a:t>
            </a:r>
          </a:p>
          <a:p>
            <a:pPr>
              <a:buNone/>
            </a:pPr>
            <a:r>
              <a:rPr lang="en-US" sz="1400" dirty="0" smtClean="0"/>
              <a:t>  if (empty($_POST["name"])) {</a:t>
            </a:r>
          </a:p>
          <a:p>
            <a:pPr>
              <a:buNone/>
            </a:pPr>
            <a:r>
              <a:rPr lang="en-US" sz="1400" dirty="0" smtClean="0"/>
              <a:t>    $</a:t>
            </a:r>
            <a:r>
              <a:rPr lang="en-US" sz="1400" dirty="0" err="1" smtClean="0"/>
              <a:t>nameErr</a:t>
            </a:r>
            <a:r>
              <a:rPr lang="en-US" sz="1400" dirty="0" smtClean="0"/>
              <a:t> = "Name is required";</a:t>
            </a:r>
          </a:p>
          <a:p>
            <a:pPr>
              <a:buNone/>
            </a:pPr>
            <a:r>
              <a:rPr lang="en-US" sz="1400" dirty="0" smtClean="0"/>
              <a:t>  } else {</a:t>
            </a:r>
          </a:p>
          <a:p>
            <a:pPr>
              <a:buNone/>
            </a:pPr>
            <a:r>
              <a:rPr lang="en-US" sz="1400" dirty="0" smtClean="0"/>
              <a:t>    $name = </a:t>
            </a:r>
            <a:r>
              <a:rPr lang="en-US" sz="1400" dirty="0" err="1" smtClean="0"/>
              <a:t>test_input</a:t>
            </a:r>
            <a:r>
              <a:rPr lang="en-US" sz="1400" dirty="0" smtClean="0"/>
              <a:t>($_POST["name"]);</a:t>
            </a:r>
          </a:p>
          <a:p>
            <a:pPr>
              <a:buNone/>
            </a:pPr>
            <a:r>
              <a:rPr lang="en-US" sz="1400" dirty="0" smtClean="0"/>
              <a:t>    // check if name only contains letters and whitespace</a:t>
            </a:r>
          </a:p>
          <a:p>
            <a:pPr>
              <a:buNone/>
            </a:pPr>
            <a:r>
              <a:rPr lang="en-US" sz="1400" dirty="0" smtClean="0"/>
              <a:t>    if (!</a:t>
            </a:r>
            <a:r>
              <a:rPr lang="en-US" sz="1400" dirty="0" err="1" smtClean="0"/>
              <a:t>preg_match</a:t>
            </a:r>
            <a:r>
              <a:rPr lang="en-US" sz="1400" dirty="0" smtClean="0"/>
              <a:t>("/^[a-</a:t>
            </a:r>
            <a:r>
              <a:rPr lang="en-US" sz="1400" dirty="0" err="1" smtClean="0"/>
              <a:t>zA</a:t>
            </a:r>
            <a:r>
              <a:rPr lang="en-US" sz="1400" dirty="0" smtClean="0"/>
              <a:t>-Z ]*$/",$name)) {</a:t>
            </a:r>
          </a:p>
          <a:p>
            <a:pPr>
              <a:buNone/>
            </a:pPr>
            <a:r>
              <a:rPr lang="en-US" sz="1400" dirty="0" smtClean="0"/>
              <a:t>      $</a:t>
            </a:r>
            <a:r>
              <a:rPr lang="en-US" sz="1400" dirty="0" err="1" smtClean="0"/>
              <a:t>nameErr</a:t>
            </a:r>
            <a:r>
              <a:rPr lang="en-US" sz="1400" dirty="0" smtClean="0"/>
              <a:t> = "Only letters and white space allowed";</a:t>
            </a:r>
          </a:p>
          <a:p>
            <a:pPr>
              <a:buNone/>
            </a:pPr>
            <a:r>
              <a:rPr lang="en-US" sz="1400" dirty="0" smtClean="0"/>
              <a:t>    }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800" dirty="0" smtClean="0"/>
              <a:t>  </a:t>
            </a:r>
          </a:p>
          <a:p>
            <a:pPr>
              <a:buNone/>
            </a:pPr>
            <a:r>
              <a:rPr lang="en-US" sz="1400" dirty="0" smtClean="0"/>
              <a:t>  if (empty($_POST["email"])) {</a:t>
            </a:r>
          </a:p>
          <a:p>
            <a:pPr>
              <a:buNone/>
            </a:pPr>
            <a:r>
              <a:rPr lang="en-US" sz="1400" dirty="0" smtClean="0"/>
              <a:t>    $</a:t>
            </a:r>
            <a:r>
              <a:rPr lang="en-US" sz="1400" dirty="0" err="1" smtClean="0"/>
              <a:t>emailErr</a:t>
            </a:r>
            <a:r>
              <a:rPr lang="en-US" sz="1400" dirty="0" smtClean="0"/>
              <a:t> = "Email is required";</a:t>
            </a:r>
          </a:p>
          <a:p>
            <a:pPr>
              <a:buNone/>
            </a:pPr>
            <a:r>
              <a:rPr lang="en-US" sz="1400" dirty="0" smtClean="0"/>
              <a:t>  } else {</a:t>
            </a:r>
          </a:p>
          <a:p>
            <a:pPr>
              <a:buNone/>
            </a:pPr>
            <a:r>
              <a:rPr lang="en-US" sz="1400" dirty="0" smtClean="0"/>
              <a:t>    $email = </a:t>
            </a:r>
            <a:r>
              <a:rPr lang="en-US" sz="1400" dirty="0" err="1" smtClean="0"/>
              <a:t>test_input</a:t>
            </a:r>
            <a:r>
              <a:rPr lang="en-US" sz="1400" dirty="0" smtClean="0"/>
              <a:t>($_POST["email"]);</a:t>
            </a:r>
          </a:p>
          <a:p>
            <a:pPr>
              <a:buNone/>
            </a:pPr>
            <a:r>
              <a:rPr lang="en-US" sz="1400" dirty="0" smtClean="0"/>
              <a:t>    // check if e-mail address is well-formed</a:t>
            </a:r>
          </a:p>
          <a:p>
            <a:pPr>
              <a:buNone/>
            </a:pPr>
            <a:r>
              <a:rPr lang="en-US" sz="1400" dirty="0" smtClean="0"/>
              <a:t>    if (!</a:t>
            </a:r>
            <a:r>
              <a:rPr lang="en-US" sz="1400" dirty="0" err="1" smtClean="0"/>
              <a:t>filter_var</a:t>
            </a:r>
            <a:r>
              <a:rPr lang="en-US" sz="1400" dirty="0" smtClean="0"/>
              <a:t>($email, FILTER_VALIDATE_EMAIL)) {</a:t>
            </a:r>
          </a:p>
          <a:p>
            <a:pPr>
              <a:buNone/>
            </a:pPr>
            <a:r>
              <a:rPr lang="en-US" sz="1400" dirty="0" smtClean="0"/>
              <a:t>      $</a:t>
            </a:r>
            <a:r>
              <a:rPr lang="en-US" sz="1400" dirty="0" err="1" smtClean="0"/>
              <a:t>emailErr</a:t>
            </a:r>
            <a:r>
              <a:rPr lang="en-US" sz="1400" dirty="0" smtClean="0"/>
              <a:t> = "Invalid email format";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  }</a:t>
            </a:r>
          </a:p>
          <a:p>
            <a:pPr>
              <a:buNone/>
            </a:pPr>
            <a:r>
              <a:rPr lang="en-US" sz="1400" dirty="0" smtClean="0"/>
              <a:t>    if (empty($_POST["website"])) { </a:t>
            </a:r>
          </a:p>
          <a:p>
            <a:pPr>
              <a:buNone/>
            </a:pPr>
            <a:r>
              <a:rPr lang="en-US" sz="1400" dirty="0" smtClean="0"/>
              <a:t>    $website = "“;  } else {</a:t>
            </a:r>
          </a:p>
          <a:p>
            <a:pPr>
              <a:buNone/>
            </a:pPr>
            <a:r>
              <a:rPr lang="en-US" sz="1400" dirty="0" smtClean="0"/>
              <a:t>    $website = </a:t>
            </a:r>
            <a:r>
              <a:rPr lang="en-US" sz="1400" dirty="0" err="1" smtClean="0"/>
              <a:t>test_input</a:t>
            </a:r>
            <a:r>
              <a:rPr lang="en-US" sz="1400" dirty="0" smtClean="0"/>
              <a:t>($_POST["website"]);</a:t>
            </a:r>
          </a:p>
          <a:p>
            <a:pPr>
              <a:buNone/>
            </a:pPr>
            <a:r>
              <a:rPr lang="en-US" sz="1400" dirty="0" smtClean="0"/>
              <a:t>    // check if URL address syntax is valid (this regular expression also allows dashes in the URL)</a:t>
            </a:r>
          </a:p>
          <a:p>
            <a:pPr>
              <a:buNone/>
            </a:pPr>
            <a:r>
              <a:rPr lang="en-US" sz="1400" dirty="0" smtClean="0"/>
              <a:t>    if (!</a:t>
            </a:r>
            <a:r>
              <a:rPr lang="en-US" sz="1400" dirty="0" err="1" smtClean="0"/>
              <a:t>preg_match</a:t>
            </a:r>
            <a:r>
              <a:rPr lang="en-US" sz="1400" dirty="0" smtClean="0"/>
              <a:t>("/\b(?:(?:https?|ftp):\/\/|www\.)[-a-z0-9+&amp;@#\/%?=~_|!:,.;]*[-a-z0-9+&amp;@#\/%=~_|]/</a:t>
            </a:r>
            <a:r>
              <a:rPr lang="en-US" sz="1400" dirty="0" err="1" smtClean="0"/>
              <a:t>i",$website</a:t>
            </a:r>
            <a:r>
              <a:rPr lang="en-US" sz="1400" dirty="0" smtClean="0"/>
              <a:t>)) {</a:t>
            </a:r>
          </a:p>
          <a:p>
            <a:pPr>
              <a:buNone/>
            </a:pPr>
            <a:r>
              <a:rPr lang="en-US" sz="1400" dirty="0" smtClean="0"/>
              <a:t>      $</a:t>
            </a:r>
            <a:r>
              <a:rPr lang="en-US" sz="1400" dirty="0" err="1" smtClean="0"/>
              <a:t>websiteErr</a:t>
            </a:r>
            <a:r>
              <a:rPr lang="en-US" sz="1400" dirty="0" smtClean="0"/>
              <a:t> = "Invalid URL";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if (empty($_POST["comment"])) {</a:t>
            </a:r>
          </a:p>
          <a:p>
            <a:pPr>
              <a:buNone/>
            </a:pPr>
            <a:r>
              <a:rPr lang="en-US" dirty="0" smtClean="0"/>
              <a:t>    $comment = "";</a:t>
            </a:r>
          </a:p>
          <a:p>
            <a:pPr>
              <a:buNone/>
            </a:pPr>
            <a:r>
              <a:rPr lang="en-US" dirty="0" smtClean="0"/>
              <a:t>  } else {</a:t>
            </a:r>
          </a:p>
          <a:p>
            <a:pPr>
              <a:buNone/>
            </a:pPr>
            <a:r>
              <a:rPr lang="en-US" dirty="0" smtClean="0"/>
              <a:t>    $comment = </a:t>
            </a:r>
            <a:r>
              <a:rPr lang="en-US" dirty="0" err="1" smtClean="0"/>
              <a:t>test_input</a:t>
            </a:r>
            <a:r>
              <a:rPr lang="en-US" dirty="0" smtClean="0"/>
              <a:t>($_POST["comment"]);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if (empty($_POST["gender"])) {</a:t>
            </a:r>
          </a:p>
          <a:p>
            <a:pPr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genderErr</a:t>
            </a:r>
            <a:r>
              <a:rPr lang="en-US" dirty="0" smtClean="0"/>
              <a:t> = "Gender is required";</a:t>
            </a:r>
          </a:p>
          <a:p>
            <a:pPr>
              <a:buNone/>
            </a:pPr>
            <a:r>
              <a:rPr lang="en-US" dirty="0" smtClean="0"/>
              <a:t>  } else {</a:t>
            </a:r>
          </a:p>
          <a:p>
            <a:pPr>
              <a:buNone/>
            </a:pPr>
            <a:r>
              <a:rPr lang="en-US" dirty="0" smtClean="0"/>
              <a:t>    $gender = </a:t>
            </a:r>
            <a:r>
              <a:rPr lang="en-US" dirty="0" err="1" smtClean="0"/>
              <a:t>test_input</a:t>
            </a:r>
            <a:r>
              <a:rPr lang="en-US" dirty="0" smtClean="0"/>
              <a:t>($_POST["gender"]);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test_input</a:t>
            </a:r>
            <a:r>
              <a:rPr lang="en-US" dirty="0" smtClean="0"/>
              <a:t>($data) {</a:t>
            </a:r>
          </a:p>
          <a:p>
            <a:pPr>
              <a:buNone/>
            </a:pPr>
            <a:r>
              <a:rPr lang="en-US" dirty="0" smtClean="0"/>
              <a:t>  $data = trim($data);</a:t>
            </a:r>
          </a:p>
          <a:p>
            <a:pPr>
              <a:buNone/>
            </a:pPr>
            <a:r>
              <a:rPr lang="en-US" dirty="0" smtClean="0"/>
              <a:t>  $data = </a:t>
            </a:r>
            <a:r>
              <a:rPr lang="en-US" dirty="0" err="1" smtClean="0"/>
              <a:t>stripslashes</a:t>
            </a:r>
            <a:r>
              <a:rPr lang="en-US" dirty="0" smtClean="0"/>
              <a:t>($data);</a:t>
            </a:r>
          </a:p>
          <a:p>
            <a:pPr>
              <a:buNone/>
            </a:pPr>
            <a:r>
              <a:rPr lang="en-US" dirty="0" smtClean="0"/>
              <a:t>  $data = </a:t>
            </a:r>
            <a:r>
              <a:rPr lang="en-US" dirty="0" err="1" smtClean="0"/>
              <a:t>htmlspecialchars</a:t>
            </a:r>
            <a:r>
              <a:rPr lang="en-US" dirty="0" smtClean="0"/>
              <a:t>($data);</a:t>
            </a:r>
          </a:p>
          <a:p>
            <a:pPr>
              <a:buNone/>
            </a:pPr>
            <a:r>
              <a:rPr lang="en-US" dirty="0" smtClean="0"/>
              <a:t>  return $data;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&lt;h2&gt;PHP Form Validation Example&lt;/h2&gt;</a:t>
            </a:r>
          </a:p>
          <a:p>
            <a:pPr>
              <a:buNone/>
            </a:pPr>
            <a:r>
              <a:rPr lang="en-US" sz="2900" dirty="0" smtClean="0"/>
              <a:t>&lt;p&gt;&lt;span class="error"&gt;* required field.&lt;/span&gt;&lt;/p&gt;</a:t>
            </a:r>
          </a:p>
          <a:p>
            <a:pPr>
              <a:buNone/>
            </a:pPr>
            <a:r>
              <a:rPr lang="en-US" sz="2900" dirty="0" smtClean="0"/>
              <a:t>&lt;form method="post" action="&lt;?</a:t>
            </a:r>
            <a:r>
              <a:rPr lang="en-US" sz="2900" dirty="0" err="1" smtClean="0"/>
              <a:t>php</a:t>
            </a:r>
            <a:r>
              <a:rPr lang="en-US" sz="2900" dirty="0" smtClean="0"/>
              <a:t> echo </a:t>
            </a:r>
            <a:r>
              <a:rPr lang="en-US" sz="2900" dirty="0" err="1" smtClean="0"/>
              <a:t>htmlspecialchars</a:t>
            </a: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($_SERVER["PHP_SELF"]);?&gt;"&gt;  </a:t>
            </a:r>
          </a:p>
          <a:p>
            <a:pPr>
              <a:buNone/>
            </a:pPr>
            <a:r>
              <a:rPr lang="en-US" sz="2900" dirty="0" smtClean="0"/>
              <a:t>  Name: &lt;input type="text" name="name" value="&lt;?</a:t>
            </a:r>
            <a:r>
              <a:rPr lang="en-US" sz="2900" dirty="0" err="1" smtClean="0"/>
              <a:t>php</a:t>
            </a:r>
            <a:r>
              <a:rPr lang="en-US" sz="2900" dirty="0" smtClean="0"/>
              <a:t> echo $name;?&gt;"&gt;</a:t>
            </a:r>
          </a:p>
          <a:p>
            <a:pPr>
              <a:buNone/>
            </a:pPr>
            <a:r>
              <a:rPr lang="en-US" sz="2900" dirty="0" smtClean="0"/>
              <a:t>  &lt;span class="error"&gt;* &lt;?</a:t>
            </a:r>
            <a:r>
              <a:rPr lang="en-US" sz="2900" dirty="0" err="1" smtClean="0"/>
              <a:t>php</a:t>
            </a:r>
            <a:r>
              <a:rPr lang="en-US" sz="2900" dirty="0" smtClean="0"/>
              <a:t> echo $</a:t>
            </a:r>
            <a:r>
              <a:rPr lang="en-US" sz="2900" dirty="0" err="1" smtClean="0"/>
              <a:t>nameErr</a:t>
            </a:r>
            <a:r>
              <a:rPr lang="en-US" sz="2900" dirty="0" smtClean="0"/>
              <a:t>;?&gt;&lt;/span&gt;</a:t>
            </a:r>
          </a:p>
          <a:p>
            <a:pPr>
              <a:buNone/>
            </a:pPr>
            <a:r>
              <a:rPr lang="en-US" sz="2900" dirty="0" smtClean="0"/>
              <a:t>  &lt;</a:t>
            </a:r>
            <a:r>
              <a:rPr lang="en-US" sz="2900" dirty="0" err="1" smtClean="0"/>
              <a:t>br</a:t>
            </a:r>
            <a:r>
              <a:rPr lang="en-US" sz="2900" dirty="0" smtClean="0"/>
              <a:t>&gt;&lt;</a:t>
            </a:r>
            <a:r>
              <a:rPr lang="en-US" sz="2900" dirty="0" err="1" smtClean="0"/>
              <a:t>br</a:t>
            </a:r>
            <a:r>
              <a:rPr lang="en-US" sz="2900" dirty="0" smtClean="0"/>
              <a:t>&gt;</a:t>
            </a:r>
          </a:p>
          <a:p>
            <a:pPr>
              <a:buNone/>
            </a:pPr>
            <a:r>
              <a:rPr lang="en-US" sz="2900" dirty="0" smtClean="0"/>
              <a:t>  E-mail: &lt;input type="text" name="email" value="&lt;?</a:t>
            </a:r>
            <a:r>
              <a:rPr lang="en-US" sz="2900" dirty="0" err="1" smtClean="0"/>
              <a:t>php</a:t>
            </a:r>
            <a:r>
              <a:rPr lang="en-US" sz="2900" dirty="0" smtClean="0"/>
              <a:t> echo $email;?&gt;"&gt;</a:t>
            </a:r>
          </a:p>
          <a:p>
            <a:pPr>
              <a:buNone/>
            </a:pPr>
            <a:r>
              <a:rPr lang="en-US" sz="2900" dirty="0" smtClean="0"/>
              <a:t>  &lt;span class="error"&gt;* &lt;?</a:t>
            </a:r>
            <a:r>
              <a:rPr lang="en-US" sz="2900" dirty="0" err="1" smtClean="0"/>
              <a:t>php</a:t>
            </a:r>
            <a:r>
              <a:rPr lang="en-US" sz="2900" dirty="0" smtClean="0"/>
              <a:t> echo $</a:t>
            </a:r>
            <a:r>
              <a:rPr lang="en-US" sz="2900" dirty="0" err="1" smtClean="0"/>
              <a:t>emailErr</a:t>
            </a:r>
            <a:r>
              <a:rPr lang="en-US" sz="2900" dirty="0" smtClean="0"/>
              <a:t>;?&gt;&lt;/span&gt;</a:t>
            </a:r>
          </a:p>
          <a:p>
            <a:pPr>
              <a:buNone/>
            </a:pPr>
            <a:r>
              <a:rPr lang="en-US" sz="2900" dirty="0" smtClean="0"/>
              <a:t>  &lt;</a:t>
            </a:r>
            <a:r>
              <a:rPr lang="en-US" sz="2900" dirty="0" err="1" smtClean="0"/>
              <a:t>br</a:t>
            </a:r>
            <a:r>
              <a:rPr lang="en-US" sz="2900" dirty="0" smtClean="0"/>
              <a:t>&gt;&lt;</a:t>
            </a:r>
            <a:r>
              <a:rPr lang="en-US" sz="2900" dirty="0" err="1" smtClean="0"/>
              <a:t>br</a:t>
            </a:r>
            <a:r>
              <a:rPr lang="en-US" sz="2900" dirty="0" smtClean="0"/>
              <a:t>&gt;</a:t>
            </a:r>
          </a:p>
          <a:p>
            <a:pPr>
              <a:buNone/>
            </a:pPr>
            <a:r>
              <a:rPr lang="en-US" sz="2900" dirty="0" smtClean="0"/>
              <a:t>  Website: &lt;input type="text" name="website" value="&lt;?</a:t>
            </a:r>
            <a:r>
              <a:rPr lang="en-US" sz="2900" dirty="0" err="1" smtClean="0"/>
              <a:t>php</a:t>
            </a:r>
            <a:r>
              <a:rPr lang="en-US" sz="2900" dirty="0" smtClean="0"/>
              <a:t> echo $website;?&gt;"&gt;</a:t>
            </a:r>
          </a:p>
          <a:p>
            <a:pPr>
              <a:buNone/>
            </a:pPr>
            <a:r>
              <a:rPr lang="en-US" sz="2900" dirty="0" smtClean="0"/>
              <a:t>  &lt;span class="error"&gt;&lt;?</a:t>
            </a:r>
            <a:r>
              <a:rPr lang="en-US" sz="2900" dirty="0" err="1" smtClean="0"/>
              <a:t>php</a:t>
            </a:r>
            <a:r>
              <a:rPr lang="en-US" sz="2900" dirty="0" smtClean="0"/>
              <a:t> echo $</a:t>
            </a:r>
            <a:r>
              <a:rPr lang="en-US" sz="2900" dirty="0" err="1" smtClean="0"/>
              <a:t>websiteErr</a:t>
            </a:r>
            <a:r>
              <a:rPr lang="en-US" sz="2900" dirty="0" smtClean="0"/>
              <a:t>;?&gt;&lt;/span&gt;</a:t>
            </a:r>
          </a:p>
          <a:p>
            <a:pPr>
              <a:buNone/>
            </a:pPr>
            <a:r>
              <a:rPr lang="en-US" sz="2900" dirty="0" smtClean="0"/>
              <a:t>  &lt;</a:t>
            </a:r>
            <a:r>
              <a:rPr lang="en-US" sz="2900" dirty="0" err="1" smtClean="0"/>
              <a:t>br</a:t>
            </a:r>
            <a:r>
              <a:rPr lang="en-US" sz="2900" dirty="0" smtClean="0"/>
              <a:t>&gt;&lt;</a:t>
            </a:r>
            <a:r>
              <a:rPr lang="en-US" sz="2900" dirty="0" err="1" smtClean="0"/>
              <a:t>br</a:t>
            </a:r>
            <a:r>
              <a:rPr lang="en-US" sz="2900" dirty="0" smtClean="0"/>
              <a:t>&gt;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Comment: &lt;</a:t>
            </a:r>
            <a:r>
              <a:rPr lang="en-US" dirty="0" err="1" smtClean="0"/>
              <a:t>textarea</a:t>
            </a:r>
            <a:r>
              <a:rPr lang="en-US" dirty="0" smtClean="0"/>
              <a:t> name="comment" rows="5" cols="40"&gt;&lt;?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echo $comment;?&gt;&lt;/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Gender:</a:t>
            </a:r>
          </a:p>
          <a:p>
            <a:pPr>
              <a:buNone/>
            </a:pPr>
            <a:r>
              <a:rPr lang="en-US" dirty="0" smtClean="0"/>
              <a:t>  &lt;input type="radio" name="gender" &lt;?</a:t>
            </a:r>
            <a:r>
              <a:rPr lang="en-US" dirty="0" err="1" smtClean="0"/>
              <a:t>php</a:t>
            </a:r>
            <a:r>
              <a:rPr lang="en-US" dirty="0" smtClean="0"/>
              <a:t> if (</a:t>
            </a:r>
            <a:r>
              <a:rPr lang="en-US" dirty="0" err="1" smtClean="0"/>
              <a:t>isset</a:t>
            </a:r>
            <a:r>
              <a:rPr lang="en-US" dirty="0" smtClean="0"/>
              <a:t>($gender)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&amp;&amp; $gender=="female") echo "checked";?&gt; value="female"&gt;Female</a:t>
            </a:r>
          </a:p>
          <a:p>
            <a:pPr>
              <a:buNone/>
            </a:pPr>
            <a:r>
              <a:rPr lang="en-US" dirty="0" smtClean="0"/>
              <a:t>  &lt;input type="radio" name="gender" &lt;?</a:t>
            </a:r>
            <a:r>
              <a:rPr lang="en-US" dirty="0" err="1" smtClean="0"/>
              <a:t>php</a:t>
            </a:r>
            <a:r>
              <a:rPr lang="en-US" dirty="0" smtClean="0"/>
              <a:t> if (</a:t>
            </a:r>
            <a:r>
              <a:rPr lang="en-US" dirty="0" err="1" smtClean="0"/>
              <a:t>isset</a:t>
            </a:r>
            <a:r>
              <a:rPr lang="en-US" dirty="0" smtClean="0"/>
              <a:t>($gender)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&amp;&amp; $gender=="male") echo "checked";?&gt; value="male"&gt;Male</a:t>
            </a:r>
          </a:p>
          <a:p>
            <a:pPr>
              <a:buNone/>
            </a:pPr>
            <a:r>
              <a:rPr lang="en-US" dirty="0" smtClean="0"/>
              <a:t>  &lt;span class="error"&gt;* &lt;?</a:t>
            </a:r>
            <a:r>
              <a:rPr lang="en-US" dirty="0" err="1" smtClean="0"/>
              <a:t>php</a:t>
            </a:r>
            <a:r>
              <a:rPr lang="en-US" dirty="0" smtClean="0"/>
              <a:t> echo $</a:t>
            </a:r>
            <a:r>
              <a:rPr lang="en-US" dirty="0" err="1" smtClean="0"/>
              <a:t>genderErr</a:t>
            </a:r>
            <a:r>
              <a:rPr lang="en-US" dirty="0" smtClean="0"/>
              <a:t>;?&gt;&lt;/span&gt;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&lt;input type="submit" name="submit" value="Submit"&gt;  </a:t>
            </a:r>
          </a:p>
          <a:p>
            <a:pPr>
              <a:buNone/>
            </a:pPr>
            <a:r>
              <a:rPr lang="en-US" dirty="0" smtClean="0"/>
              <a:t>&lt;/form&gt;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main.html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&lt;form action="welcome.php" method="post"&gt;</a:t>
            </a:r>
            <a:br>
              <a:rPr lang="en-US" dirty="0" smtClean="0"/>
            </a:br>
            <a:r>
              <a:rPr lang="en-US" dirty="0" smtClean="0"/>
              <a:t>Name: &lt;input type="text" name="name"&gt;&lt;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E-mail: &lt;input type="text" name="email"&gt;&lt;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&lt;input type="submit"&gt;</a:t>
            </a:r>
            <a:br>
              <a:rPr lang="en-US" dirty="0" smtClean="0"/>
            </a:br>
            <a:r>
              <a:rPr lang="en-US" dirty="0" smtClean="0"/>
              <a:t>&lt;/form&gt;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114800"/>
            <a:ext cx="3886200" cy="218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3459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echo "&lt;h2&gt;Your Input:&lt;/h2&gt;";</a:t>
            </a:r>
          </a:p>
          <a:p>
            <a:pPr>
              <a:buNone/>
            </a:pPr>
            <a:r>
              <a:rPr lang="en-US" dirty="0" smtClean="0"/>
              <a:t>echo $name;</a:t>
            </a:r>
          </a:p>
          <a:p>
            <a:pPr>
              <a:buNone/>
            </a:pPr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echo $email;</a:t>
            </a:r>
          </a:p>
          <a:p>
            <a:pPr>
              <a:buNone/>
            </a:pPr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echo $website;</a:t>
            </a:r>
          </a:p>
          <a:p>
            <a:pPr>
              <a:buNone/>
            </a:pPr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echo $comment;</a:t>
            </a:r>
          </a:p>
          <a:p>
            <a:pPr>
              <a:buNone/>
            </a:pPr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echo $gender;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8599"/>
            <a:ext cx="4572000" cy="634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www.w3schools.com/php/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Welcome &lt;?</a:t>
            </a:r>
            <a:r>
              <a:rPr lang="en-US" dirty="0" err="1" smtClean="0"/>
              <a:t>php</a:t>
            </a:r>
            <a:r>
              <a:rPr lang="en-US" dirty="0" smtClean="0"/>
              <a:t> echo $_POST["name"]; ?&gt;&lt;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Your email address is: &lt;?</a:t>
            </a:r>
            <a:r>
              <a:rPr lang="en-US" dirty="0" err="1" smtClean="0"/>
              <a:t>php</a:t>
            </a:r>
            <a:r>
              <a:rPr lang="en-US" dirty="0" smtClean="0"/>
              <a:t> echo $_POST["email"]; ?&gt;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581400"/>
            <a:ext cx="515204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Example2: form1.html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 &lt;title&gt;Sample form to take user input in XHTML&lt;/title&gt;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&lt;h1&gt;This is a sample registration form.&lt;/h1&gt;</a:t>
            </a:r>
          </a:p>
          <a:p>
            <a:pPr>
              <a:buNone/>
            </a:pPr>
            <a:r>
              <a:rPr lang="en-US" dirty="0" smtClean="0"/>
              <a:t>  Please fill in all fields and click Register.</a:t>
            </a:r>
          </a:p>
          <a:p>
            <a:pPr>
              <a:buNone/>
            </a:pPr>
            <a:r>
              <a:rPr lang="en-US" dirty="0" smtClean="0"/>
              <a:t>&lt;!-- post form data to form2.php --&gt;</a:t>
            </a:r>
          </a:p>
          <a:p>
            <a:pPr>
              <a:buNone/>
            </a:pPr>
            <a:r>
              <a:rPr lang="en-US" dirty="0" smtClean="0"/>
              <a:t>  &lt;form method = "post" action = "form2.php"&gt;</a:t>
            </a:r>
          </a:p>
          <a:p>
            <a:pPr>
              <a:buNone/>
            </a:pPr>
            <a:r>
              <a:rPr lang="en-US" dirty="0" smtClean="0"/>
              <a:t>      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pPr>
              <a:buNone/>
            </a:pPr>
            <a:r>
              <a:rPr lang="en-US" dirty="0" smtClean="0"/>
              <a:t>       &lt;span style = "color: blue"&gt;</a:t>
            </a:r>
          </a:p>
          <a:p>
            <a:pPr>
              <a:buNone/>
            </a:pPr>
            <a:r>
              <a:rPr lang="en-US" dirty="0" smtClean="0"/>
              <a:t>        Please fill out the fields below.&lt;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pPr>
              <a:buNone/>
            </a:pPr>
            <a:r>
              <a:rPr lang="en-US" dirty="0" smtClean="0"/>
              <a:t>       &lt;/span&gt;</a:t>
            </a:r>
          </a:p>
          <a:p>
            <a:pPr>
              <a:buNone/>
            </a:pPr>
            <a:r>
              <a:rPr lang="en-US" dirty="0" smtClean="0"/>
              <a:t>     &lt;!-- create four text boxes for user input --&gt;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= "images/fname.gif" alt = "First Name" /&gt;</a:t>
            </a:r>
          </a:p>
          <a:p>
            <a:pPr>
              <a:buNone/>
            </a:pPr>
            <a:r>
              <a:rPr lang="en-US" dirty="0" smtClean="0"/>
              <a:t>&lt;input type = "text" name = "</a:t>
            </a:r>
            <a:r>
              <a:rPr lang="en-US" dirty="0" err="1" smtClean="0"/>
              <a:t>fname</a:t>
            </a:r>
            <a:r>
              <a:rPr lang="en-US" dirty="0" smtClean="0"/>
              <a:t>" /&gt;&lt;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= "images/lname.gif" alt = "Last Name" /&gt;</a:t>
            </a:r>
          </a:p>
          <a:p>
            <a:pPr>
              <a:buNone/>
            </a:pPr>
            <a:r>
              <a:rPr lang="en-US" dirty="0" smtClean="0"/>
              <a:t>      &lt;input type = "text" name = "</a:t>
            </a:r>
            <a:r>
              <a:rPr lang="en-US" dirty="0" err="1" smtClean="0"/>
              <a:t>lname</a:t>
            </a:r>
            <a:r>
              <a:rPr lang="en-US" dirty="0" smtClean="0"/>
              <a:t>" /&gt;&lt;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Example2: form1.html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400" dirty="0" smtClean="0"/>
              <a:t>&lt;</a:t>
            </a:r>
            <a:r>
              <a:rPr lang="en-US" sz="3400" dirty="0" err="1" smtClean="0"/>
              <a:t>img</a:t>
            </a:r>
            <a:r>
              <a:rPr lang="en-US" sz="3400" dirty="0" smtClean="0"/>
              <a:t> </a:t>
            </a:r>
            <a:r>
              <a:rPr lang="en-US" sz="3400" dirty="0" err="1" smtClean="0"/>
              <a:t>src</a:t>
            </a:r>
            <a:r>
              <a:rPr lang="en-US" sz="3400" dirty="0" smtClean="0"/>
              <a:t> = "images/email.gif" alt = "Email" /&gt;</a:t>
            </a:r>
          </a:p>
          <a:p>
            <a:pPr>
              <a:buNone/>
            </a:pPr>
            <a:r>
              <a:rPr lang="en-US" sz="3400" dirty="0" smtClean="0"/>
              <a:t>      &lt;input type = "text" name = "email" /&gt;&lt;</a:t>
            </a:r>
            <a:r>
              <a:rPr lang="en-US" sz="3400" dirty="0" err="1" smtClean="0"/>
              <a:t>br</a:t>
            </a:r>
            <a:r>
              <a:rPr lang="en-US" sz="3400" dirty="0" smtClean="0"/>
              <a:t> /&gt;</a:t>
            </a:r>
          </a:p>
          <a:p>
            <a:pPr>
              <a:buNone/>
            </a:pPr>
            <a:r>
              <a:rPr lang="en-US" sz="3400" dirty="0" smtClean="0"/>
              <a:t>      &lt;</a:t>
            </a:r>
            <a:r>
              <a:rPr lang="en-US" sz="3400" dirty="0" err="1" smtClean="0"/>
              <a:t>img</a:t>
            </a:r>
            <a:r>
              <a:rPr lang="en-US" sz="3400" dirty="0" smtClean="0"/>
              <a:t> </a:t>
            </a:r>
            <a:r>
              <a:rPr lang="en-US" sz="3400" dirty="0" err="1" smtClean="0"/>
              <a:t>src</a:t>
            </a:r>
            <a:r>
              <a:rPr lang="en-US" sz="3400" dirty="0" smtClean="0"/>
              <a:t> = "images/phone.gif" alt = "Phone" /&gt;</a:t>
            </a:r>
          </a:p>
          <a:p>
            <a:pPr>
              <a:buNone/>
            </a:pPr>
            <a:r>
              <a:rPr lang="en-US" sz="3400" dirty="0" smtClean="0"/>
              <a:t>      &lt;input type = "text" name = "phone" /&gt;&lt;</a:t>
            </a:r>
            <a:r>
              <a:rPr lang="en-US" sz="3400" dirty="0" err="1" smtClean="0"/>
              <a:t>br</a:t>
            </a:r>
            <a:r>
              <a:rPr lang="en-US" sz="3400" dirty="0" smtClean="0"/>
              <a:t> /&gt;</a:t>
            </a:r>
          </a:p>
          <a:p>
            <a:pPr>
              <a:buNone/>
            </a:pPr>
            <a:r>
              <a:rPr lang="en-US" sz="3400" dirty="0" smtClean="0"/>
              <a:t>      &lt;span style = "font-size: 10pt"&gt;</a:t>
            </a:r>
          </a:p>
          <a:p>
            <a:pPr>
              <a:buNone/>
            </a:pPr>
            <a:r>
              <a:rPr lang="en-US" sz="3400" dirty="0" smtClean="0"/>
              <a:t>         Must be in the form (555)555-5555&lt;/span&gt;</a:t>
            </a:r>
          </a:p>
          <a:p>
            <a:pPr>
              <a:buNone/>
            </a:pPr>
            <a:r>
              <a:rPr lang="en-US" sz="3400" dirty="0" smtClean="0"/>
              <a:t>      &lt;</a:t>
            </a:r>
            <a:r>
              <a:rPr lang="en-US" sz="3400" dirty="0" err="1" smtClean="0"/>
              <a:t>br</a:t>
            </a:r>
            <a:r>
              <a:rPr lang="en-US" sz="3400" dirty="0" smtClean="0"/>
              <a:t> /&gt;&lt;</a:t>
            </a:r>
            <a:r>
              <a:rPr lang="en-US" sz="3400" dirty="0" err="1" smtClean="0"/>
              <a:t>br</a:t>
            </a:r>
            <a:r>
              <a:rPr lang="en-US" sz="3400" dirty="0" smtClean="0"/>
              <a:t> /&gt;</a:t>
            </a:r>
          </a:p>
          <a:p>
            <a:pPr>
              <a:buNone/>
            </a:pPr>
            <a:r>
              <a:rPr lang="en-US" sz="3400" dirty="0" smtClean="0"/>
              <a:t>&lt;span style = "color: blue"&gt;</a:t>
            </a:r>
          </a:p>
          <a:p>
            <a:pPr>
              <a:buNone/>
            </a:pPr>
            <a:r>
              <a:rPr lang="en-US" sz="3400" dirty="0" smtClean="0"/>
              <a:t>       Which book would you like information about?</a:t>
            </a:r>
          </a:p>
          <a:p>
            <a:pPr>
              <a:buNone/>
            </a:pPr>
            <a:r>
              <a:rPr lang="en-US" sz="3400" dirty="0" smtClean="0"/>
              <a:t>      &lt;/span&gt;&lt;</a:t>
            </a:r>
            <a:r>
              <a:rPr lang="en-US" sz="3400" dirty="0" err="1" smtClean="0"/>
              <a:t>br</a:t>
            </a:r>
            <a:r>
              <a:rPr lang="en-US" sz="3400" dirty="0" smtClean="0"/>
              <a:t>/&gt;</a:t>
            </a:r>
          </a:p>
          <a:p>
            <a:pPr>
              <a:buNone/>
            </a:pPr>
            <a:r>
              <a:rPr lang="en-US" sz="3400" dirty="0" smtClean="0"/>
              <a:t>&lt;!-- create drop-down list containing book names--&gt;</a:t>
            </a:r>
          </a:p>
          <a:p>
            <a:pPr>
              <a:buNone/>
            </a:pPr>
            <a:r>
              <a:rPr lang="en-US" sz="3400" dirty="0" smtClean="0"/>
              <a:t>&lt;select name = "book"&gt;</a:t>
            </a:r>
          </a:p>
          <a:p>
            <a:pPr>
              <a:buNone/>
            </a:pPr>
            <a:r>
              <a:rPr lang="en-US" sz="3400" dirty="0" smtClean="0"/>
              <a:t>  &lt;option&gt;Internet and WWW How to Program 2e&lt;/option&gt;</a:t>
            </a:r>
          </a:p>
          <a:p>
            <a:pPr>
              <a:buNone/>
            </a:pPr>
            <a:r>
              <a:rPr lang="en-US" sz="3400" dirty="0" smtClean="0"/>
              <a:t>  &lt;option&gt;C++ How to Program 3e&lt;/option&gt;</a:t>
            </a:r>
          </a:p>
          <a:p>
            <a:pPr>
              <a:buNone/>
            </a:pPr>
            <a:r>
              <a:rPr lang="en-US" sz="3400" dirty="0" smtClean="0"/>
              <a:t>  &lt;option&gt;Java How to Program 4e&lt;/option&gt;</a:t>
            </a:r>
          </a:p>
          <a:p>
            <a:pPr>
              <a:buNone/>
            </a:pPr>
            <a:r>
              <a:rPr lang="en-US" sz="3400" dirty="0" smtClean="0"/>
              <a:t>  &lt;option&gt;XML How to Program 1e&lt;/option&gt;</a:t>
            </a:r>
          </a:p>
          <a:p>
            <a:pPr>
              <a:buNone/>
            </a:pPr>
            <a:r>
              <a:rPr lang="en-US" sz="3400" dirty="0" smtClean="0"/>
              <a:t>&lt;/select&gt;</a:t>
            </a:r>
          </a:p>
          <a:p>
            <a:pPr>
              <a:buNone/>
            </a:pPr>
            <a:r>
              <a:rPr lang="en-US" dirty="0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Example2: form1.html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 &lt;</a:t>
            </a:r>
            <a:r>
              <a:rPr lang="en-US" sz="1800" dirty="0" err="1" smtClean="0"/>
              <a:t>br</a:t>
            </a:r>
            <a:r>
              <a:rPr lang="en-US" sz="1800" dirty="0" smtClean="0"/>
              <a:t> /&gt;&lt;</a:t>
            </a:r>
            <a:r>
              <a:rPr lang="en-US" sz="1800" dirty="0" err="1" smtClean="0"/>
              <a:t>br</a:t>
            </a:r>
            <a:r>
              <a:rPr lang="en-US" sz="1800" dirty="0" smtClean="0"/>
              <a:t> 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br</a:t>
            </a:r>
            <a:r>
              <a:rPr lang="en-US" sz="1800" dirty="0" smtClean="0"/>
              <a:t> /&gt;&lt;span style = "color: blue"&gt;</a:t>
            </a:r>
          </a:p>
          <a:p>
            <a:pPr>
              <a:buNone/>
            </a:pPr>
            <a:r>
              <a:rPr lang="en-US" sz="1800" dirty="0" smtClean="0"/>
              <a:t>Which operating system are you currently using?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br</a:t>
            </a:r>
            <a:r>
              <a:rPr lang="en-US" sz="1800" dirty="0" smtClean="0"/>
              <a:t> /&gt;&lt;/span&gt;</a:t>
            </a:r>
          </a:p>
          <a:p>
            <a:pPr>
              <a:buNone/>
            </a:pPr>
            <a:r>
              <a:rPr lang="en-US" sz="1800" dirty="0" smtClean="0"/>
              <a:t>&lt;!-- create five radio buttons --&gt;</a:t>
            </a:r>
          </a:p>
          <a:p>
            <a:pPr>
              <a:buNone/>
            </a:pPr>
            <a:r>
              <a:rPr lang="en-US" sz="1800" dirty="0" smtClean="0"/>
              <a:t> &lt;input type = "radio" name = "</a:t>
            </a:r>
            <a:r>
              <a:rPr lang="en-US" sz="1800" dirty="0" err="1" smtClean="0"/>
              <a:t>os</a:t>
            </a:r>
            <a:r>
              <a:rPr lang="en-US" sz="1800" dirty="0" smtClean="0"/>
              <a:t>" value = "Windows NT"  checked = "checked”/&gt; Windows NT</a:t>
            </a:r>
          </a:p>
          <a:p>
            <a:pPr>
              <a:buNone/>
            </a:pPr>
            <a:r>
              <a:rPr lang="en-US" sz="1800" dirty="0" smtClean="0"/>
              <a:t> &lt;input type = "radio" name = "</a:t>
            </a:r>
            <a:r>
              <a:rPr lang="en-US" sz="1800" dirty="0" err="1" smtClean="0"/>
              <a:t>os</a:t>
            </a:r>
            <a:r>
              <a:rPr lang="en-US" sz="1800" dirty="0" smtClean="0"/>
              <a:t>" value = "Windows 2000" /&gt;  Windows 2000</a:t>
            </a:r>
          </a:p>
          <a:p>
            <a:pPr>
              <a:buNone/>
            </a:pPr>
            <a:r>
              <a:rPr lang="en-US" sz="1800" dirty="0" smtClean="0"/>
              <a:t> &lt;input type = "radio" name = "</a:t>
            </a:r>
            <a:r>
              <a:rPr lang="en-US" sz="1800" dirty="0" err="1" smtClean="0"/>
              <a:t>os</a:t>
            </a:r>
            <a:r>
              <a:rPr lang="en-US" sz="1800" dirty="0" smtClean="0"/>
              <a:t>" value = "Windows 98" /&gt;  Windows 98&lt;</a:t>
            </a:r>
            <a:r>
              <a:rPr lang="en-US" sz="1800" dirty="0" err="1" smtClean="0"/>
              <a:t>br</a:t>
            </a:r>
            <a:r>
              <a:rPr lang="en-US" sz="1800" dirty="0" smtClean="0"/>
              <a:t> /&gt;</a:t>
            </a:r>
          </a:p>
          <a:p>
            <a:pPr>
              <a:buNone/>
            </a:pPr>
            <a:r>
              <a:rPr lang="en-US" sz="1800" dirty="0" smtClean="0"/>
              <a:t> &lt;input type = "radio" name = "</a:t>
            </a:r>
            <a:r>
              <a:rPr lang="en-US" sz="1800" dirty="0" err="1" smtClean="0"/>
              <a:t>os</a:t>
            </a:r>
            <a:r>
              <a:rPr lang="en-US" sz="1800" dirty="0" smtClean="0"/>
              <a:t>" value = "Linux" /&gt;  Linux</a:t>
            </a:r>
          </a:p>
          <a:p>
            <a:pPr>
              <a:buNone/>
            </a:pPr>
            <a:r>
              <a:rPr lang="en-US" sz="1800" dirty="0" smtClean="0"/>
              <a:t>  &lt;input type = "radio" name = "</a:t>
            </a:r>
            <a:r>
              <a:rPr lang="en-US" sz="1800" dirty="0" err="1" smtClean="0"/>
              <a:t>os</a:t>
            </a:r>
            <a:r>
              <a:rPr lang="en-US" sz="1800" dirty="0" smtClean="0"/>
              <a:t>" value = "Other" /&gt; Other&lt;</a:t>
            </a:r>
            <a:r>
              <a:rPr lang="en-US" sz="1800" dirty="0" err="1" smtClean="0"/>
              <a:t>br</a:t>
            </a:r>
            <a:r>
              <a:rPr lang="en-US" sz="1800" dirty="0" smtClean="0"/>
              <a:t> /&gt;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br</a:t>
            </a:r>
            <a:r>
              <a:rPr lang="en-US" sz="1800" dirty="0" smtClean="0"/>
              <a:t> /&gt;</a:t>
            </a:r>
          </a:p>
          <a:p>
            <a:pPr>
              <a:buNone/>
            </a:pPr>
            <a:r>
              <a:rPr lang="en-US" sz="1800" dirty="0" smtClean="0"/>
              <a:t> &lt;!-- create a submit button --&gt;</a:t>
            </a:r>
          </a:p>
          <a:p>
            <a:pPr>
              <a:buNone/>
            </a:pPr>
            <a:r>
              <a:rPr lang="en-US" sz="1800" dirty="0" smtClean="0"/>
              <a:t> &lt;input type = "submit" value = "Register" /&gt;</a:t>
            </a:r>
          </a:p>
          <a:p>
            <a:pPr>
              <a:buNone/>
            </a:pPr>
            <a:r>
              <a:rPr lang="en-US" sz="1800" dirty="0" smtClean="0"/>
              <a:t>&lt;/form&gt;</a:t>
            </a:r>
          </a:p>
          <a:p>
            <a:pPr>
              <a:buNone/>
            </a:pPr>
            <a:r>
              <a:rPr lang="en-US" sz="1800" dirty="0" smtClean="0"/>
              <a:t>&lt;/body&gt;</a:t>
            </a:r>
            <a:endParaRPr lang="en-US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Form2.php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&lt;head&gt;</a:t>
            </a:r>
          </a:p>
          <a:p>
            <a:pPr>
              <a:buNone/>
            </a:pPr>
            <a:r>
              <a:rPr lang="en-US" sz="1400" dirty="0" smtClean="0"/>
              <a:t>       &lt;title&gt;Form Validation&lt;/title&gt;</a:t>
            </a:r>
          </a:p>
          <a:p>
            <a:pPr>
              <a:buNone/>
            </a:pPr>
            <a:r>
              <a:rPr lang="en-US" sz="1400" dirty="0" smtClean="0"/>
              <a:t>&lt;/head&gt;</a:t>
            </a:r>
          </a:p>
          <a:p>
            <a:pPr>
              <a:buNone/>
            </a:pPr>
            <a:r>
              <a:rPr lang="en-US" sz="1400" dirty="0" smtClean="0"/>
              <a:t>&lt;body style = "font-family: </a:t>
            </a:r>
            <a:r>
              <a:rPr lang="en-US" sz="1400" dirty="0" err="1" smtClean="0"/>
              <a:t>arial,sans</a:t>
            </a:r>
            <a:r>
              <a:rPr lang="en-US" sz="1400" dirty="0" smtClean="0"/>
              <a:t>-serif"&gt;</a:t>
            </a:r>
          </a:p>
          <a:p>
            <a:pPr>
              <a:buNone/>
            </a:pPr>
            <a:r>
              <a:rPr lang="en-US" sz="1400" dirty="0" smtClean="0"/>
              <a:t>&lt;p&gt;Hi</a:t>
            </a:r>
          </a:p>
          <a:p>
            <a:pPr>
              <a:buNone/>
            </a:pPr>
            <a:r>
              <a:rPr lang="en-US" sz="1400" dirty="0" smtClean="0"/>
              <a:t>   &lt;span style = "color: blue"&gt;</a:t>
            </a:r>
          </a:p>
          <a:p>
            <a:pPr>
              <a:buNone/>
            </a:pPr>
            <a:r>
              <a:rPr lang="en-US" sz="1400" dirty="0" smtClean="0"/>
              <a:t>       &lt;strong&gt;</a:t>
            </a:r>
          </a:p>
          <a:p>
            <a:pPr>
              <a:buNone/>
            </a:pPr>
            <a:r>
              <a:rPr lang="en-US" sz="1400" dirty="0" smtClean="0"/>
              <a:t>       &lt;?</a:t>
            </a:r>
            <a:r>
              <a:rPr lang="en-US" sz="1400" dirty="0" err="1" smtClean="0"/>
              <a:t>php</a:t>
            </a:r>
            <a:r>
              <a:rPr lang="en-US" sz="1400" dirty="0" smtClean="0"/>
              <a:t> echo $_POST["</a:t>
            </a:r>
            <a:r>
              <a:rPr lang="en-US" sz="1400" dirty="0" err="1" smtClean="0"/>
              <a:t>fname</a:t>
            </a:r>
            <a:r>
              <a:rPr lang="en-US" sz="1400" dirty="0" smtClean="0"/>
              <a:t>"]; ?&gt;</a:t>
            </a:r>
          </a:p>
          <a:p>
            <a:pPr>
              <a:buNone/>
            </a:pPr>
            <a:r>
              <a:rPr lang="en-US" sz="1400" dirty="0" smtClean="0"/>
              <a:t>             &lt;/strong&gt;</a:t>
            </a:r>
          </a:p>
          <a:p>
            <a:pPr>
              <a:buNone/>
            </a:pPr>
            <a:r>
              <a:rPr lang="en-US" sz="1400" dirty="0" smtClean="0"/>
              <a:t>          &lt;/span&gt;.</a:t>
            </a:r>
          </a:p>
          <a:p>
            <a:pPr>
              <a:buNone/>
            </a:pPr>
            <a:r>
              <a:rPr lang="en-US" sz="1400" dirty="0" smtClean="0"/>
              <a:t>          Thank you for completing the survey.&lt;</a:t>
            </a:r>
            <a:r>
              <a:rPr lang="en-US" sz="1400" dirty="0" err="1" smtClean="0"/>
              <a:t>br</a:t>
            </a:r>
            <a:r>
              <a:rPr lang="en-US" sz="1400" dirty="0" smtClean="0"/>
              <a:t> /&gt;</a:t>
            </a:r>
          </a:p>
          <a:p>
            <a:pPr>
              <a:buNone/>
            </a:pPr>
            <a:r>
              <a:rPr lang="en-US" sz="1400" dirty="0" smtClean="0"/>
              <a:t>          You have been added to the</a:t>
            </a:r>
          </a:p>
          <a:p>
            <a:pPr>
              <a:buNone/>
            </a:pPr>
            <a:r>
              <a:rPr lang="en-US" sz="1400" dirty="0" smtClean="0"/>
              <a:t>          &lt;span style = "color: blue"&gt;</a:t>
            </a:r>
          </a:p>
          <a:p>
            <a:pPr>
              <a:buNone/>
            </a:pPr>
            <a:r>
              <a:rPr lang="en-US" sz="1400" dirty="0" smtClean="0"/>
              <a:t>             &lt;strong&gt;</a:t>
            </a:r>
          </a:p>
          <a:p>
            <a:pPr>
              <a:buNone/>
            </a:pPr>
            <a:r>
              <a:rPr lang="en-US" sz="1400" dirty="0" smtClean="0"/>
              <a:t>                &lt;?</a:t>
            </a:r>
            <a:r>
              <a:rPr lang="en-US" sz="1400" dirty="0" err="1" smtClean="0"/>
              <a:t>php</a:t>
            </a:r>
            <a:r>
              <a:rPr lang="en-US" sz="1400" dirty="0" smtClean="0"/>
              <a:t> echo $_POST["book"]; ?&gt;</a:t>
            </a:r>
          </a:p>
          <a:p>
            <a:pPr>
              <a:buNone/>
            </a:pPr>
            <a:r>
              <a:rPr lang="en-US" sz="1400" dirty="0" smtClean="0"/>
              <a:t>             &lt;/strong&gt;</a:t>
            </a:r>
          </a:p>
          <a:p>
            <a:pPr>
              <a:buNone/>
            </a:pPr>
            <a:r>
              <a:rPr lang="en-US" sz="1400" dirty="0" smtClean="0"/>
              <a:t>          &lt;/span&gt;</a:t>
            </a:r>
          </a:p>
          <a:p>
            <a:pPr>
              <a:buNone/>
            </a:pPr>
            <a:r>
              <a:rPr lang="en-US" sz="1400" dirty="0" smtClean="0"/>
              <a:t>          mailing list.</a:t>
            </a:r>
          </a:p>
          <a:p>
            <a:pPr>
              <a:buNone/>
            </a:pPr>
            <a:r>
              <a:rPr lang="en-US" sz="1400" dirty="0" smtClean="0"/>
              <a:t>       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Form2.php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300" dirty="0" smtClean="0"/>
              <a:t>&lt;strong&gt;The following information has been saved in our database:&lt;/strong&gt;&lt;</a:t>
            </a:r>
            <a:r>
              <a:rPr lang="en-US" sz="3300" dirty="0" err="1" smtClean="0"/>
              <a:t>br</a:t>
            </a:r>
            <a:r>
              <a:rPr lang="en-US" sz="3300" dirty="0" smtClean="0"/>
              <a:t> /&gt;</a:t>
            </a:r>
          </a:p>
          <a:p>
            <a:pPr>
              <a:buNone/>
            </a:pPr>
            <a:r>
              <a:rPr lang="en-US" sz="3300" dirty="0" smtClean="0"/>
              <a:t>          &lt;table border = "2" </a:t>
            </a:r>
            <a:r>
              <a:rPr lang="en-US" sz="3300" dirty="0" err="1" smtClean="0"/>
              <a:t>cellpadding</a:t>
            </a:r>
            <a:r>
              <a:rPr lang="en-US" sz="3300" dirty="0" smtClean="0"/>
              <a:t> = "0" </a:t>
            </a:r>
            <a:r>
              <a:rPr lang="en-US" sz="3300" dirty="0" err="1" smtClean="0"/>
              <a:t>cellspacing</a:t>
            </a:r>
            <a:r>
              <a:rPr lang="en-US" sz="3300" dirty="0" smtClean="0"/>
              <a:t> = "10"&gt;</a:t>
            </a:r>
          </a:p>
          <a:p>
            <a:pPr>
              <a:buNone/>
            </a:pPr>
            <a:r>
              <a:rPr lang="en-US" sz="3300" dirty="0" smtClean="0"/>
              <a:t>          &lt;</a:t>
            </a:r>
            <a:r>
              <a:rPr lang="en-US" sz="3300" dirty="0" err="1" smtClean="0"/>
              <a:t>tr</a:t>
            </a:r>
            <a:r>
              <a:rPr lang="en-US" sz="3300" dirty="0" smtClean="0"/>
              <a:t>&gt;</a:t>
            </a:r>
          </a:p>
          <a:p>
            <a:pPr>
              <a:buNone/>
            </a:pPr>
            <a:r>
              <a:rPr lang="en-US" sz="3300" dirty="0" smtClean="0"/>
              <a:t>             &lt;td </a:t>
            </a:r>
            <a:r>
              <a:rPr lang="en-US" sz="3300" dirty="0" err="1" smtClean="0"/>
              <a:t>bgcolor</a:t>
            </a:r>
            <a:r>
              <a:rPr lang="en-US" sz="3300" dirty="0" smtClean="0"/>
              <a:t> = "#</a:t>
            </a:r>
            <a:r>
              <a:rPr lang="en-US" sz="3300" dirty="0" err="1" smtClean="0"/>
              <a:t>ffffaa</a:t>
            </a:r>
            <a:r>
              <a:rPr lang="en-US" sz="3300" dirty="0" smtClean="0"/>
              <a:t>"&gt;Name &lt;/td&gt;</a:t>
            </a:r>
          </a:p>
          <a:p>
            <a:pPr>
              <a:buNone/>
            </a:pPr>
            <a:r>
              <a:rPr lang="en-US" sz="3300" dirty="0" smtClean="0"/>
              <a:t>             &lt;td </a:t>
            </a:r>
            <a:r>
              <a:rPr lang="en-US" sz="3300" dirty="0" err="1" smtClean="0"/>
              <a:t>bgcolor</a:t>
            </a:r>
            <a:r>
              <a:rPr lang="en-US" sz="3300" dirty="0" smtClean="0"/>
              <a:t> = "#</a:t>
            </a:r>
            <a:r>
              <a:rPr lang="en-US" sz="3300" dirty="0" err="1" smtClean="0"/>
              <a:t>ffffbb</a:t>
            </a:r>
            <a:r>
              <a:rPr lang="en-US" sz="3300" dirty="0" smtClean="0"/>
              <a:t>"&gt;Email&lt;/td&gt;</a:t>
            </a:r>
          </a:p>
          <a:p>
            <a:pPr>
              <a:buNone/>
            </a:pPr>
            <a:r>
              <a:rPr lang="en-US" sz="3300" dirty="0" smtClean="0"/>
              <a:t>             &lt;td </a:t>
            </a:r>
            <a:r>
              <a:rPr lang="en-US" sz="3300" dirty="0" err="1" smtClean="0"/>
              <a:t>bgcolor</a:t>
            </a:r>
            <a:r>
              <a:rPr lang="en-US" sz="3300" dirty="0" smtClean="0"/>
              <a:t> = "#</a:t>
            </a:r>
            <a:r>
              <a:rPr lang="en-US" sz="3300" dirty="0" err="1" smtClean="0"/>
              <a:t>ffffcc</a:t>
            </a:r>
            <a:r>
              <a:rPr lang="en-US" sz="3300" dirty="0" smtClean="0"/>
              <a:t>"&gt;Phone&lt;/td&gt;</a:t>
            </a:r>
          </a:p>
          <a:p>
            <a:pPr>
              <a:buNone/>
            </a:pPr>
            <a:r>
              <a:rPr lang="en-US" sz="3300" dirty="0" smtClean="0"/>
              <a:t>             &lt;td </a:t>
            </a:r>
            <a:r>
              <a:rPr lang="en-US" sz="3300" dirty="0" err="1" smtClean="0"/>
              <a:t>bgcolor</a:t>
            </a:r>
            <a:r>
              <a:rPr lang="en-US" sz="3300" dirty="0" smtClean="0"/>
              <a:t> = "#</a:t>
            </a:r>
            <a:r>
              <a:rPr lang="en-US" sz="3300" dirty="0" err="1" smtClean="0"/>
              <a:t>ffffdd</a:t>
            </a:r>
            <a:r>
              <a:rPr lang="en-US" sz="3300" dirty="0" smtClean="0"/>
              <a:t>"&gt;OS&lt;/td&gt;</a:t>
            </a:r>
          </a:p>
          <a:p>
            <a:pPr>
              <a:buNone/>
            </a:pPr>
            <a:r>
              <a:rPr lang="en-US" sz="3300" dirty="0" smtClean="0"/>
              <a:t>          &lt;/</a:t>
            </a:r>
            <a:r>
              <a:rPr lang="en-US" sz="3300" dirty="0" err="1" smtClean="0"/>
              <a:t>tr</a:t>
            </a:r>
            <a:r>
              <a:rPr lang="en-US" sz="3300" dirty="0" smtClean="0"/>
              <a:t>&gt;</a:t>
            </a:r>
          </a:p>
          <a:p>
            <a:pPr>
              <a:buNone/>
            </a:pPr>
            <a:endParaRPr lang="en-US" sz="3300" dirty="0" smtClean="0"/>
          </a:p>
          <a:p>
            <a:pPr>
              <a:buNone/>
            </a:pPr>
            <a:r>
              <a:rPr lang="en-US" sz="3300" dirty="0" smtClean="0"/>
              <a:t>          &lt;</a:t>
            </a:r>
            <a:r>
              <a:rPr lang="en-US" sz="3300" dirty="0" err="1" smtClean="0"/>
              <a:t>tr</a:t>
            </a:r>
            <a:r>
              <a:rPr lang="en-US" sz="3300" dirty="0" smtClean="0"/>
              <a:t>&gt;</a:t>
            </a:r>
          </a:p>
          <a:p>
            <a:pPr>
              <a:buNone/>
            </a:pPr>
            <a:r>
              <a:rPr lang="en-US" sz="3300" dirty="0" smtClean="0"/>
              <a:t>             &lt;?</a:t>
            </a:r>
            <a:r>
              <a:rPr lang="en-US" sz="3300" dirty="0" err="1" smtClean="0"/>
              <a:t>php</a:t>
            </a:r>
            <a:endParaRPr lang="en-US" sz="3300" dirty="0" smtClean="0"/>
          </a:p>
          <a:p>
            <a:pPr>
              <a:buNone/>
            </a:pPr>
            <a:r>
              <a:rPr lang="en-US" sz="3300" dirty="0" smtClean="0"/>
              <a:t>               $a=$_POST["</a:t>
            </a:r>
            <a:r>
              <a:rPr lang="en-US" sz="3300" dirty="0" err="1" smtClean="0"/>
              <a:t>fname</a:t>
            </a:r>
            <a:r>
              <a:rPr lang="en-US" sz="3300" dirty="0" smtClean="0"/>
              <a:t>"];</a:t>
            </a:r>
          </a:p>
          <a:p>
            <a:pPr>
              <a:buNone/>
            </a:pPr>
            <a:r>
              <a:rPr lang="en-US" sz="3300" dirty="0" smtClean="0"/>
              <a:t>	          $b=$_POST["email"];</a:t>
            </a:r>
          </a:p>
          <a:p>
            <a:pPr>
              <a:buNone/>
            </a:pPr>
            <a:r>
              <a:rPr lang="en-US" sz="3300" dirty="0" smtClean="0"/>
              <a:t>               $c=$_POST["phone"];</a:t>
            </a:r>
          </a:p>
          <a:p>
            <a:pPr>
              <a:buNone/>
            </a:pPr>
            <a:r>
              <a:rPr lang="en-US" sz="3300" dirty="0" smtClean="0"/>
              <a:t>               $d=$_POST["</a:t>
            </a:r>
            <a:r>
              <a:rPr lang="en-US" sz="3300" dirty="0" err="1" smtClean="0"/>
              <a:t>os</a:t>
            </a:r>
            <a:r>
              <a:rPr lang="en-US" sz="3300" dirty="0" smtClean="0"/>
              <a:t>"];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Form2.php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en-US" sz="4900" dirty="0" smtClean="0"/>
              <a:t>                // print each form field’s value</a:t>
            </a:r>
          </a:p>
          <a:p>
            <a:pPr>
              <a:buNone/>
            </a:pPr>
            <a:r>
              <a:rPr lang="en-US" sz="4900" dirty="0" smtClean="0"/>
              <a:t>               echo "&lt;td&gt;$a&lt;/td&gt;</a:t>
            </a:r>
          </a:p>
          <a:p>
            <a:pPr>
              <a:buNone/>
            </a:pPr>
            <a:r>
              <a:rPr lang="en-US" sz="4900" dirty="0" smtClean="0"/>
              <a:t>                   &lt;td&gt;$b&lt;/td&gt;</a:t>
            </a:r>
          </a:p>
          <a:p>
            <a:pPr>
              <a:buNone/>
            </a:pPr>
            <a:r>
              <a:rPr lang="en-US" sz="4900" dirty="0" smtClean="0"/>
              <a:t>                   &lt;td&gt;$c&lt;/td&gt;</a:t>
            </a:r>
          </a:p>
          <a:p>
            <a:pPr>
              <a:buNone/>
            </a:pPr>
            <a:r>
              <a:rPr lang="en-US" sz="4900" dirty="0" smtClean="0"/>
              <a:t>                   &lt;td&gt;$d&lt;/td&gt;";</a:t>
            </a:r>
          </a:p>
          <a:p>
            <a:pPr>
              <a:buNone/>
            </a:pPr>
            <a:r>
              <a:rPr lang="en-US" sz="4900" dirty="0" smtClean="0"/>
              <a:t>             ?&gt;</a:t>
            </a:r>
          </a:p>
          <a:p>
            <a:pPr>
              <a:buNone/>
            </a:pPr>
            <a:r>
              <a:rPr lang="en-US" sz="4900" dirty="0" smtClean="0"/>
              <a:t>          &lt;/</a:t>
            </a:r>
            <a:r>
              <a:rPr lang="en-US" sz="4900" dirty="0" err="1" smtClean="0"/>
              <a:t>tr</a:t>
            </a:r>
            <a:r>
              <a:rPr lang="en-US" sz="4900" dirty="0" smtClean="0"/>
              <a:t>&gt;</a:t>
            </a:r>
          </a:p>
          <a:p>
            <a:pPr>
              <a:buNone/>
            </a:pPr>
            <a:r>
              <a:rPr lang="en-US" sz="4900" dirty="0" smtClean="0"/>
              <a:t>       &lt;/table&gt;</a:t>
            </a:r>
          </a:p>
          <a:p>
            <a:pPr>
              <a:buNone/>
            </a:pPr>
            <a:r>
              <a:rPr lang="en-US" sz="4900" dirty="0" smtClean="0"/>
              <a:t>          &lt;</a:t>
            </a:r>
            <a:r>
              <a:rPr lang="en-US" sz="4900" dirty="0" err="1" smtClean="0"/>
              <a:t>br</a:t>
            </a:r>
            <a:r>
              <a:rPr lang="en-US" sz="4900" dirty="0" smtClean="0"/>
              <a:t> /&gt;&lt;</a:t>
            </a:r>
            <a:r>
              <a:rPr lang="en-US" sz="4900" dirty="0" err="1" smtClean="0"/>
              <a:t>br</a:t>
            </a:r>
            <a:r>
              <a:rPr lang="en-US" sz="4900" dirty="0" smtClean="0"/>
              <a:t> /&gt;&lt;</a:t>
            </a:r>
            <a:r>
              <a:rPr lang="en-US" sz="4900" dirty="0" err="1" smtClean="0"/>
              <a:t>br</a:t>
            </a:r>
            <a:r>
              <a:rPr lang="en-US" sz="4900" dirty="0" smtClean="0"/>
              <a:t> /&gt;</a:t>
            </a:r>
          </a:p>
          <a:p>
            <a:pPr>
              <a:buNone/>
            </a:pPr>
            <a:r>
              <a:rPr lang="en-US" sz="4900" dirty="0" smtClean="0"/>
              <a:t>       &lt;div style = "font-size: 10pt; text-align: center"&gt;76  This is only a sample form.   You have not been added to a mailing list.</a:t>
            </a:r>
          </a:p>
          <a:p>
            <a:pPr>
              <a:buNone/>
            </a:pPr>
            <a:r>
              <a:rPr lang="en-US" sz="4900" dirty="0" smtClean="0"/>
              <a:t>       &lt;/div&gt;</a:t>
            </a:r>
          </a:p>
          <a:p>
            <a:pPr>
              <a:buNone/>
            </a:pPr>
            <a:r>
              <a:rPr lang="en-US" sz="4900" dirty="0" smtClean="0"/>
              <a:t>    &lt;/body&gt;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267</TotalTime>
  <Words>1707</Words>
  <Application>Microsoft Office PowerPoint</Application>
  <PresentationFormat>On-screen Show (4:3)</PresentationFormat>
  <Paragraphs>233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Theme</vt:lpstr>
      <vt:lpstr>Forms and PHP</vt:lpstr>
      <vt:lpstr>Example 1: main.html</vt:lpstr>
      <vt:lpstr>welcome.php</vt:lpstr>
      <vt:lpstr>Example2: form1.html </vt:lpstr>
      <vt:lpstr>Example2: form1.html </vt:lpstr>
      <vt:lpstr>Example2: form1.html </vt:lpstr>
      <vt:lpstr>Form2.php</vt:lpstr>
      <vt:lpstr>Form2.php</vt:lpstr>
      <vt:lpstr>Form2.php</vt:lpstr>
      <vt:lpstr>Slide 10</vt:lpstr>
      <vt:lpstr>Slide 11</vt:lpstr>
      <vt:lpstr>PHP – Regular Expressions</vt:lpstr>
      <vt:lpstr>PHP – Regular Expressions</vt:lpstr>
      <vt:lpstr>PHP – Regular Expressions</vt:lpstr>
      <vt:lpstr>Form Validation:</vt:lpstr>
      <vt:lpstr>Form Validation:</vt:lpstr>
      <vt:lpstr>Form Validation:</vt:lpstr>
      <vt:lpstr>Form Validation:</vt:lpstr>
      <vt:lpstr>Form Validation:</vt:lpstr>
      <vt:lpstr>Form Validation:</vt:lpstr>
      <vt:lpstr>Slide 21</vt:lpstr>
      <vt:lpstr>References: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 and PHP</dc:title>
  <dc:creator>VITCC</dc:creator>
  <cp:lastModifiedBy>VITCC</cp:lastModifiedBy>
  <cp:revision>37</cp:revision>
  <dcterms:created xsi:type="dcterms:W3CDTF">2016-03-10T04:23:11Z</dcterms:created>
  <dcterms:modified xsi:type="dcterms:W3CDTF">2016-09-10T10:17:17Z</dcterms:modified>
</cp:coreProperties>
</file>