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042B-A792-49FA-8516-26E5A1602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4B561-D145-4530-B5CD-01DD40C03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Flower Classifier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Kristopher Simino </a:t>
            </a:r>
          </a:p>
        </p:txBody>
      </p:sp>
    </p:spTree>
    <p:extLst>
      <p:ext uri="{BB962C8B-B14F-4D97-AF65-F5344CB8AC3E}">
        <p14:creationId xmlns:p14="http://schemas.microsoft.com/office/powerpoint/2010/main" val="162922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096B-DBD2-4EA5-B83F-A94FAFFC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3473-689B-4230-B82D-5653FB45C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Sweet Pea</a:t>
            </a:r>
          </a:p>
        </p:txBody>
      </p:sp>
      <p:pic>
        <p:nvPicPr>
          <p:cNvPr id="8" name="Content Placeholder 7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7AF10862-45A8-4D75-948E-01E2F31923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38" y="3680668"/>
            <a:ext cx="4697412" cy="16048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8D479-D471-496F-9F24-199944B0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pic>
        <p:nvPicPr>
          <p:cNvPr id="10" name="Content Placeholder 9" descr="A picture containing plant, flower, several&#10;&#10;Description automatically generated">
            <a:extLst>
              <a:ext uri="{FF2B5EF4-FFF2-40B4-BE49-F238E27FC236}">
                <a16:creationId xmlns:a16="http://schemas.microsoft.com/office/drawing/2014/main" id="{2D2017A6-D4E0-46E4-8A98-514C4176ED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561" y="3030538"/>
            <a:ext cx="2858166" cy="2905125"/>
          </a:xfrm>
        </p:spPr>
      </p:pic>
    </p:spTree>
    <p:extLst>
      <p:ext uri="{BB962C8B-B14F-4D97-AF65-F5344CB8AC3E}">
        <p14:creationId xmlns:p14="http://schemas.microsoft.com/office/powerpoint/2010/main" val="338020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148-8FDA-44C9-9245-D4E543C1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5571-FADE-40F3-976D-C132A7CC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396" y="2756027"/>
            <a:ext cx="3876256" cy="19580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Pretrained networks appear to produce good results with little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architecture you choose and the distribution of classes in the data have a great impact on the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24B7E-E352-4225-B4BD-0426117DDCE0}"/>
              </a:ext>
            </a:extLst>
          </p:cNvPr>
          <p:cNvSpPr txBox="1"/>
          <p:nvPr/>
        </p:nvSpPr>
        <p:spPr>
          <a:xfrm>
            <a:off x="6096000" y="2756027"/>
            <a:ext cx="43318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results could be obtained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more balanced distribution of classes. Achieved by collecting more data of the rarer species or by weighting the augmentation process in the preprocessing phase to favor the rarer species.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careful selection of hyperparameters could further improve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experimenting with different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33207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Placeholder 5" descr="A collage of different flowers&#10;&#10;Description automatically generated with low confidence">
            <a:extLst>
              <a:ext uri="{FF2B5EF4-FFF2-40B4-BE49-F238E27FC236}">
                <a16:creationId xmlns:a16="http://schemas.microsoft.com/office/drawing/2014/main" id="{1F49F22E-371E-4580-9E7E-66F7A13A6C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9440" r="22872" b="1"/>
          <a:stretch/>
        </p:blipFill>
        <p:spPr>
          <a:xfrm>
            <a:off x="7767873" y="-1"/>
            <a:ext cx="4628526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40BB6-0D1A-4FDB-881A-E6ED8C78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EA55E-66E0-4FC4-9548-FA7C951D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Apply transfer learning by using a pretrained CNN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Pretrained networks trained on 1000 various classes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New data is 104 similar looking classes. </a:t>
            </a:r>
          </a:p>
        </p:txBody>
      </p:sp>
    </p:spTree>
    <p:extLst>
      <p:ext uri="{BB962C8B-B14F-4D97-AF65-F5344CB8AC3E}">
        <p14:creationId xmlns:p14="http://schemas.microsoft.com/office/powerpoint/2010/main" val="415374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D176-4D09-4692-84F4-955B52AC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50C721-3F71-470F-9B91-3422996BA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685462"/>
              </p:ext>
            </p:extLst>
          </p:nvPr>
        </p:nvGraphicFramePr>
        <p:xfrm>
          <a:off x="5883563" y="3251200"/>
          <a:ext cx="4688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33">
                  <a:extLst>
                    <a:ext uri="{9D8B030D-6E8A-4147-A177-3AD203B41FA5}">
                      <a16:colId xmlns:a16="http://schemas.microsoft.com/office/drawing/2014/main" val="82658224"/>
                    </a:ext>
                  </a:extLst>
                </a:gridCol>
                <a:gridCol w="2344233">
                  <a:extLst>
                    <a:ext uri="{9D8B030D-6E8A-4147-A177-3AD203B41FA5}">
                      <a16:colId xmlns:a16="http://schemas.microsoft.com/office/drawing/2014/main" val="1676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7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114,912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1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4081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509D-0E7F-42B5-8550-5007C645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test set not 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test set taken from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training set augmented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5A9-38B8-4269-8C3E-B6F6E083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Placeholder 5" descr="A picture containing flower, plant, different, bunch&#10;&#10;Description automatically generated">
            <a:extLst>
              <a:ext uri="{FF2B5EF4-FFF2-40B4-BE49-F238E27FC236}">
                <a16:creationId xmlns:a16="http://schemas.microsoft.com/office/drawing/2014/main" id="{0B657CED-0179-497E-8BF8-E670D9E2D878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198369" y="2245553"/>
            <a:ext cx="3772426" cy="37819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DF6D-DC72-4E12-A00F-91230FDB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images are mostly closeup in a natural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extend the training set, random images were zoomed, cropped, flipped, and had saturation, brightness and contrasted adjusted</a:t>
            </a:r>
          </a:p>
        </p:txBody>
      </p:sp>
    </p:spTree>
    <p:extLst>
      <p:ext uri="{BB962C8B-B14F-4D97-AF65-F5344CB8AC3E}">
        <p14:creationId xmlns:p14="http://schemas.microsoft.com/office/powerpoint/2010/main" val="12048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ED5A-3A81-4D16-BCD8-7C1225C2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Data Issues</a:t>
            </a:r>
          </a:p>
        </p:txBody>
      </p:sp>
      <p:pic>
        <p:nvPicPr>
          <p:cNvPr id="6" name="Content Placeholder 5" descr="Histogram&#10;&#10;Description automatically generated">
            <a:extLst>
              <a:ext uri="{FF2B5EF4-FFF2-40B4-BE49-F238E27FC236}">
                <a16:creationId xmlns:a16="http://schemas.microsoft.com/office/drawing/2014/main" id="{48EC1845-9F4F-45BC-A7D9-0BF48369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938276"/>
            <a:ext cx="9613857" cy="25006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3E977-484C-4972-9AFF-A1F3B9E7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9613858" cy="1385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highly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five species account for more than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five species account for less than 1%</a:t>
            </a:r>
          </a:p>
        </p:txBody>
      </p:sp>
    </p:spTree>
    <p:extLst>
      <p:ext uri="{BB962C8B-B14F-4D97-AF65-F5344CB8AC3E}">
        <p14:creationId xmlns:p14="http://schemas.microsoft.com/office/powerpoint/2010/main" val="340592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752-98CA-44FC-9550-25EFE0C5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F371C-B5E8-4D06-AF4C-E6F93A327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7577D-1BD1-41B2-A0FA-0649145EB25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308, 604 Trainable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47A00-F3F8-46A8-87C9-1BBB0CA4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InceptionNet V3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7EE3C3-73FE-4B16-AC2A-E4512FEC5FD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1,076,604 Trainable Parameters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E99B4-1498-4567-9D6F-C19BC3058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ResNet50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4623FF-E071-44B1-B91B-E3B3DEED35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1,076,604 Trainable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F2242-D056-4CEA-9D6A-FB58F931358F}"/>
              </a:ext>
            </a:extLst>
          </p:cNvPr>
          <p:cNvSpPr txBox="1"/>
          <p:nvPr/>
        </p:nvSpPr>
        <p:spPr>
          <a:xfrm>
            <a:off x="660946" y="4479429"/>
            <a:ext cx="55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trained for 30 epochs</a:t>
            </a:r>
          </a:p>
          <a:p>
            <a:endParaRPr lang="en-US" dirty="0"/>
          </a:p>
          <a:p>
            <a:r>
              <a:rPr lang="en-US" dirty="0"/>
              <a:t>Used same learning rate scheduler</a:t>
            </a:r>
          </a:p>
        </p:txBody>
      </p:sp>
    </p:spTree>
    <p:extLst>
      <p:ext uri="{BB962C8B-B14F-4D97-AF65-F5344CB8AC3E}">
        <p14:creationId xmlns:p14="http://schemas.microsoft.com/office/powerpoint/2010/main" val="219441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B76F-9DC0-433F-943F-32112F2B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4CCA82-30D2-4EEB-9775-200A1CB78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5743"/>
              </p:ext>
            </p:extLst>
          </p:nvPr>
        </p:nvGraphicFramePr>
        <p:xfrm>
          <a:off x="5107708" y="2752436"/>
          <a:ext cx="5122934" cy="203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398">
                  <a:extLst>
                    <a:ext uri="{9D8B030D-6E8A-4147-A177-3AD203B41FA5}">
                      <a16:colId xmlns:a16="http://schemas.microsoft.com/office/drawing/2014/main" val="1317657505"/>
                    </a:ext>
                  </a:extLst>
                </a:gridCol>
                <a:gridCol w="961663">
                  <a:extLst>
                    <a:ext uri="{9D8B030D-6E8A-4147-A177-3AD203B41FA5}">
                      <a16:colId xmlns:a16="http://schemas.microsoft.com/office/drawing/2014/main" val="682299315"/>
                    </a:ext>
                  </a:extLst>
                </a:gridCol>
                <a:gridCol w="1015089">
                  <a:extLst>
                    <a:ext uri="{9D8B030D-6E8A-4147-A177-3AD203B41FA5}">
                      <a16:colId xmlns:a16="http://schemas.microsoft.com/office/drawing/2014/main" val="1617423092"/>
                    </a:ext>
                  </a:extLst>
                </a:gridCol>
                <a:gridCol w="1015089">
                  <a:extLst>
                    <a:ext uri="{9D8B030D-6E8A-4147-A177-3AD203B41FA5}">
                      <a16:colId xmlns:a16="http://schemas.microsoft.com/office/drawing/2014/main" val="2514116877"/>
                    </a:ext>
                  </a:extLst>
                </a:gridCol>
                <a:gridCol w="958695">
                  <a:extLst>
                    <a:ext uri="{9D8B030D-6E8A-4147-A177-3AD203B41FA5}">
                      <a16:colId xmlns:a16="http://schemas.microsoft.com/office/drawing/2014/main" val="3298693568"/>
                    </a:ext>
                  </a:extLst>
                </a:gridCol>
              </a:tblGrid>
              <a:tr h="435699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 Score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229519"/>
                  </a:ext>
                </a:extLst>
              </a:tr>
              <a:tr h="515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InceptionNet V3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76.1%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77.0%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68.7%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71.1%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0124064"/>
                  </a:ext>
                </a:extLst>
              </a:tr>
              <a:tr h="506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VGG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63.7%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62.1%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58.5%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58.7%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3445225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ResNet50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12.0%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2.5%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1.8%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513721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4D62-8151-488E-B7CC-74CFD548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002514" cy="35993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InceptionNet outperformed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far behind the other two</a:t>
            </a:r>
          </a:p>
        </p:txBody>
      </p:sp>
    </p:spTree>
    <p:extLst>
      <p:ext uri="{BB962C8B-B14F-4D97-AF65-F5344CB8AC3E}">
        <p14:creationId xmlns:p14="http://schemas.microsoft.com/office/powerpoint/2010/main" val="229328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A39-B581-48A7-AF0D-4715D395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</a:t>
            </a:r>
          </a:p>
        </p:txBody>
      </p:sp>
      <p:pic>
        <p:nvPicPr>
          <p:cNvPr id="6" name="Picture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21F45A-79D1-4BFF-9C07-C443030428CE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655127" y="2087419"/>
            <a:ext cx="5639054" cy="43226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26E3-369F-4C16-8113-0391BF07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had poor results because it mostly put the images into only five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were the top five largest classes</a:t>
            </a:r>
          </a:p>
        </p:txBody>
      </p:sp>
    </p:spTree>
    <p:extLst>
      <p:ext uri="{BB962C8B-B14F-4D97-AF65-F5344CB8AC3E}">
        <p14:creationId xmlns:p14="http://schemas.microsoft.com/office/powerpoint/2010/main" val="409908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9ECF-24C1-4D8E-A4BC-5FFBC3CA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4993-9AF8-4B86-8D67-9C9E26A1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507927"/>
          </a:xfrm>
        </p:spPr>
        <p:txBody>
          <a:bodyPr/>
          <a:lstStyle/>
          <a:p>
            <a:pPr algn="ctr"/>
            <a:r>
              <a:rPr lang="en-US" dirty="0"/>
              <a:t>InceptionNet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FB2B466B-AF3C-46C9-9458-249472F180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227" y="2844800"/>
            <a:ext cx="3439591" cy="34581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2C43B-ECA6-447B-832A-24F98A3FB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507927"/>
          </a:xfrm>
        </p:spPr>
        <p:txBody>
          <a:bodyPr/>
          <a:lstStyle/>
          <a:p>
            <a:pPr algn="ctr"/>
            <a:r>
              <a:rPr lang="en-US" dirty="0"/>
              <a:t>VGG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A9F9DDEC-1C9C-402D-A6AA-6BD7906BCC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3708" y="2844800"/>
            <a:ext cx="3439591" cy="3458183"/>
          </a:xfrm>
        </p:spPr>
      </p:pic>
    </p:spTree>
    <p:extLst>
      <p:ext uri="{BB962C8B-B14F-4D97-AF65-F5344CB8AC3E}">
        <p14:creationId xmlns:p14="http://schemas.microsoft.com/office/powerpoint/2010/main" val="19469758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319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Constantia</vt:lpstr>
      <vt:lpstr>Trebuchet MS</vt:lpstr>
      <vt:lpstr>Berlin</vt:lpstr>
      <vt:lpstr>Capstone 2 Summary</vt:lpstr>
      <vt:lpstr>Introduction</vt:lpstr>
      <vt:lpstr>Data Acquisition and Wrangling</vt:lpstr>
      <vt:lpstr>Dataset</vt:lpstr>
      <vt:lpstr>Potential Data Issues</vt:lpstr>
      <vt:lpstr>Modeling</vt:lpstr>
      <vt:lpstr>Results</vt:lpstr>
      <vt:lpstr>ResNet50</vt:lpstr>
      <vt:lpstr>Similar Results</vt:lpstr>
      <vt:lpstr>Visual Inspection Example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Summary</dc:title>
  <dc:creator>Kristopher</dc:creator>
  <cp:lastModifiedBy>Kristopher</cp:lastModifiedBy>
  <cp:revision>1</cp:revision>
  <dcterms:created xsi:type="dcterms:W3CDTF">2022-03-11T18:27:36Z</dcterms:created>
  <dcterms:modified xsi:type="dcterms:W3CDTF">2022-03-11T19:18:34Z</dcterms:modified>
</cp:coreProperties>
</file>