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70" r:id="rId5"/>
    <p:sldId id="353" r:id="rId6"/>
    <p:sldId id="262" r:id="rId7"/>
    <p:sldId id="375" r:id="rId8"/>
    <p:sldId id="376" r:id="rId9"/>
    <p:sldId id="377" r:id="rId10"/>
    <p:sldId id="373" r:id="rId11"/>
    <p:sldId id="3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61B19-EDDD-4C61-A69F-4A894FB7FA36}" v="10" dt="2022-02-11T19:22:18.745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4" autoAdjust="0"/>
  </p:normalViewPr>
  <p:slideViewPr>
    <p:cSldViewPr snapToGrid="0" showGuides="1">
      <p:cViewPr>
        <p:scale>
          <a:sx n="50" d="100"/>
          <a:sy n="50" d="100"/>
        </p:scale>
        <p:origin x="150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pher" userId="f3f8e3625eadad61" providerId="LiveId" clId="{71C61B19-EDDD-4C61-A69F-4A894FB7FA36}"/>
    <pc:docChg chg="undo custSel addSld delSld modSld sldOrd">
      <pc:chgData name="Kristopher" userId="f3f8e3625eadad61" providerId="LiveId" clId="{71C61B19-EDDD-4C61-A69F-4A894FB7FA36}" dt="2022-02-11T19:23:54.507" v="1415" actId="255"/>
      <pc:docMkLst>
        <pc:docMk/>
      </pc:docMkLst>
      <pc:sldChg chg="modSp mod">
        <pc:chgData name="Kristopher" userId="f3f8e3625eadad61" providerId="LiveId" clId="{71C61B19-EDDD-4C61-A69F-4A894FB7FA36}" dt="2022-02-04T19:29:30.139" v="722" actId="255"/>
        <pc:sldMkLst>
          <pc:docMk/>
          <pc:sldMk cId="1619265676" sldId="262"/>
        </pc:sldMkLst>
        <pc:spChg chg="mod">
          <ac:chgData name="Kristopher" userId="f3f8e3625eadad61" providerId="LiveId" clId="{71C61B19-EDDD-4C61-A69F-4A894FB7FA36}" dt="2022-02-04T19:18:06.128" v="31" actId="20577"/>
          <ac:spMkLst>
            <pc:docMk/>
            <pc:sldMk cId="1619265676" sldId="262"/>
            <ac:spMk id="4" creationId="{CC409A73-2FDB-4725-9558-77B4ACF929B3}"/>
          </ac:spMkLst>
        </pc:spChg>
        <pc:spChg chg="mod">
          <ac:chgData name="Kristopher" userId="f3f8e3625eadad61" providerId="LiveId" clId="{71C61B19-EDDD-4C61-A69F-4A894FB7FA36}" dt="2022-02-04T19:27:34.680" v="555" actId="255"/>
          <ac:spMkLst>
            <pc:docMk/>
            <pc:sldMk cId="1619265676" sldId="262"/>
            <ac:spMk id="5" creationId="{56D0F54D-A602-4D35-8BE1-6B9BE8078989}"/>
          </ac:spMkLst>
        </pc:spChg>
        <pc:spChg chg="mod">
          <ac:chgData name="Kristopher" userId="f3f8e3625eadad61" providerId="LiveId" clId="{71C61B19-EDDD-4C61-A69F-4A894FB7FA36}" dt="2022-02-04T19:22:45.607" v="354" actId="20577"/>
          <ac:spMkLst>
            <pc:docMk/>
            <pc:sldMk cId="1619265676" sldId="262"/>
            <ac:spMk id="6" creationId="{5FBB0776-0624-4A97-8BD3-03CF602288BA}"/>
          </ac:spMkLst>
        </pc:spChg>
        <pc:spChg chg="mod">
          <ac:chgData name="Kristopher" userId="f3f8e3625eadad61" providerId="LiveId" clId="{71C61B19-EDDD-4C61-A69F-4A894FB7FA36}" dt="2022-02-04T19:29:30.139" v="722" actId="255"/>
          <ac:spMkLst>
            <pc:docMk/>
            <pc:sldMk cId="1619265676" sldId="262"/>
            <ac:spMk id="7" creationId="{EFFBC808-1837-4C36-BFF0-135B8C1042A2}"/>
          </ac:spMkLst>
        </pc:spChg>
      </pc:sldChg>
      <pc:sldChg chg="del">
        <pc:chgData name="Kristopher" userId="f3f8e3625eadad61" providerId="LiveId" clId="{71C61B19-EDDD-4C61-A69F-4A894FB7FA36}" dt="2022-02-04T19:29:57.329" v="726" actId="2696"/>
        <pc:sldMkLst>
          <pc:docMk/>
          <pc:sldMk cId="963752427" sldId="365"/>
        </pc:sldMkLst>
      </pc:sldChg>
      <pc:sldChg chg="del ord">
        <pc:chgData name="Kristopher" userId="f3f8e3625eadad61" providerId="LiveId" clId="{71C61B19-EDDD-4C61-A69F-4A894FB7FA36}" dt="2022-02-04T19:29:45.134" v="723" actId="2696"/>
        <pc:sldMkLst>
          <pc:docMk/>
          <pc:sldMk cId="1451314662" sldId="371"/>
        </pc:sldMkLst>
      </pc:sldChg>
      <pc:sldChg chg="modSp new del mod">
        <pc:chgData name="Kristopher" userId="f3f8e3625eadad61" providerId="LiveId" clId="{71C61B19-EDDD-4C61-A69F-4A894FB7FA36}" dt="2022-02-11T18:49:19.002" v="765" actId="2696"/>
        <pc:sldMkLst>
          <pc:docMk/>
          <pc:sldMk cId="2431641614" sldId="371"/>
        </pc:sldMkLst>
        <pc:spChg chg="mod">
          <ac:chgData name="Kristopher" userId="f3f8e3625eadad61" providerId="LiveId" clId="{71C61B19-EDDD-4C61-A69F-4A894FB7FA36}" dt="2022-02-11T18:48:09.445" v="739" actId="20577"/>
          <ac:spMkLst>
            <pc:docMk/>
            <pc:sldMk cId="2431641614" sldId="371"/>
            <ac:spMk id="2" creationId="{F2C31D71-03E7-4129-B6BA-BC98552A075B}"/>
          </ac:spMkLst>
        </pc:spChg>
      </pc:sldChg>
      <pc:sldChg chg="new del">
        <pc:chgData name="Kristopher" userId="f3f8e3625eadad61" providerId="LiveId" clId="{71C61B19-EDDD-4C61-A69F-4A894FB7FA36}" dt="2022-02-11T18:49:10.037" v="764" actId="2696"/>
        <pc:sldMkLst>
          <pc:docMk/>
          <pc:sldMk cId="1235118309" sldId="372"/>
        </pc:sldMkLst>
      </pc:sldChg>
      <pc:sldChg chg="modSp new mod">
        <pc:chgData name="Kristopher" userId="f3f8e3625eadad61" providerId="LiveId" clId="{71C61B19-EDDD-4C61-A69F-4A894FB7FA36}" dt="2022-02-11T18:52:48.175" v="1015" actId="33524"/>
        <pc:sldMkLst>
          <pc:docMk/>
          <pc:sldMk cId="698517035" sldId="373"/>
        </pc:sldMkLst>
        <pc:spChg chg="mod">
          <ac:chgData name="Kristopher" userId="f3f8e3625eadad61" providerId="LiveId" clId="{71C61B19-EDDD-4C61-A69F-4A894FB7FA36}" dt="2022-02-11T18:48:53.979" v="763" actId="20577"/>
          <ac:spMkLst>
            <pc:docMk/>
            <pc:sldMk cId="698517035" sldId="373"/>
            <ac:spMk id="2" creationId="{1E6090E8-56EB-47CA-B583-E3251AC7714E}"/>
          </ac:spMkLst>
        </pc:spChg>
        <pc:spChg chg="mod">
          <ac:chgData name="Kristopher" userId="f3f8e3625eadad61" providerId="LiveId" clId="{71C61B19-EDDD-4C61-A69F-4A894FB7FA36}" dt="2022-02-11T18:51:11.499" v="893" actId="20577"/>
          <ac:spMkLst>
            <pc:docMk/>
            <pc:sldMk cId="698517035" sldId="373"/>
            <ac:spMk id="4" creationId="{77D8F5E5-DDA9-44A7-AC1B-0438C08E334F}"/>
          </ac:spMkLst>
        </pc:spChg>
        <pc:spChg chg="mod">
          <ac:chgData name="Kristopher" userId="f3f8e3625eadad61" providerId="LiveId" clId="{71C61B19-EDDD-4C61-A69F-4A894FB7FA36}" dt="2022-02-11T18:52:48.175" v="1015" actId="33524"/>
          <ac:spMkLst>
            <pc:docMk/>
            <pc:sldMk cId="698517035" sldId="373"/>
            <ac:spMk id="5" creationId="{CC385E3C-3758-418B-8C12-05C643544B1C}"/>
          </ac:spMkLst>
        </pc:spChg>
      </pc:sldChg>
      <pc:sldChg chg="modSp new del mod ord">
        <pc:chgData name="Kristopher" userId="f3f8e3625eadad61" providerId="LiveId" clId="{71C61B19-EDDD-4C61-A69F-4A894FB7FA36}" dt="2022-02-11T19:16:34.223" v="1377" actId="2696"/>
        <pc:sldMkLst>
          <pc:docMk/>
          <pc:sldMk cId="3736261436" sldId="374"/>
        </pc:sldMkLst>
        <pc:spChg chg="mod">
          <ac:chgData name="Kristopher" userId="f3f8e3625eadad61" providerId="LiveId" clId="{71C61B19-EDDD-4C61-A69F-4A894FB7FA36}" dt="2022-02-11T18:59:28.886" v="1043" actId="27636"/>
          <ac:spMkLst>
            <pc:docMk/>
            <pc:sldMk cId="3736261436" sldId="374"/>
            <ac:spMk id="3" creationId="{4209C680-6179-4571-9686-DF4C32EE7531}"/>
          </ac:spMkLst>
        </pc:spChg>
        <pc:spChg chg="mod">
          <ac:chgData name="Kristopher" userId="f3f8e3625eadad61" providerId="LiveId" clId="{71C61B19-EDDD-4C61-A69F-4A894FB7FA36}" dt="2022-02-11T18:59:28.917" v="1044" actId="27636"/>
          <ac:spMkLst>
            <pc:docMk/>
            <pc:sldMk cId="3736261436" sldId="374"/>
            <ac:spMk id="5" creationId="{67930B7E-3EF3-4F05-B9E9-34F39EB7EFE0}"/>
          </ac:spMkLst>
        </pc:spChg>
      </pc:sldChg>
      <pc:sldChg chg="addSp delSp modSp new mod">
        <pc:chgData name="Kristopher" userId="f3f8e3625eadad61" providerId="LiveId" clId="{71C61B19-EDDD-4C61-A69F-4A894FB7FA36}" dt="2022-02-11T19:04:28.415" v="1178" actId="255"/>
        <pc:sldMkLst>
          <pc:docMk/>
          <pc:sldMk cId="60398031" sldId="375"/>
        </pc:sldMkLst>
        <pc:spChg chg="mod">
          <ac:chgData name="Kristopher" userId="f3f8e3625eadad61" providerId="LiveId" clId="{71C61B19-EDDD-4C61-A69F-4A894FB7FA36}" dt="2022-02-11T19:03:04.848" v="1111" actId="20577"/>
          <ac:spMkLst>
            <pc:docMk/>
            <pc:sldMk cId="60398031" sldId="375"/>
            <ac:spMk id="2" creationId="{753E4AC8-84A0-4B3C-8946-4D2BA0E10107}"/>
          </ac:spMkLst>
        </pc:spChg>
        <pc:spChg chg="mod">
          <ac:chgData name="Kristopher" userId="f3f8e3625eadad61" providerId="LiveId" clId="{71C61B19-EDDD-4C61-A69F-4A894FB7FA36}" dt="2022-02-11T19:04:28.415" v="1178" actId="255"/>
          <ac:spMkLst>
            <pc:docMk/>
            <pc:sldMk cId="60398031" sldId="375"/>
            <ac:spMk id="3" creationId="{DB3D615B-2ACA-4699-9AD5-BADCA7ED0CC3}"/>
          </ac:spMkLst>
        </pc:spChg>
        <pc:spChg chg="del">
          <ac:chgData name="Kristopher" userId="f3f8e3625eadad61" providerId="LiveId" clId="{71C61B19-EDDD-4C61-A69F-4A894FB7FA36}" dt="2022-02-11T18:59:28.479" v="1042" actId="931"/>
          <ac:spMkLst>
            <pc:docMk/>
            <pc:sldMk cId="60398031" sldId="375"/>
            <ac:spMk id="5" creationId="{18B31D01-292A-4886-9109-44E2BBE156A3}"/>
          </ac:spMkLst>
        </pc:spChg>
        <pc:picChg chg="add mod">
          <ac:chgData name="Kristopher" userId="f3f8e3625eadad61" providerId="LiveId" clId="{71C61B19-EDDD-4C61-A69F-4A894FB7FA36}" dt="2022-02-11T19:01:51.465" v="1066" actId="1076"/>
          <ac:picMkLst>
            <pc:docMk/>
            <pc:sldMk cId="60398031" sldId="375"/>
            <ac:picMk id="7" creationId="{091B5692-9C3E-467F-BD69-45D22B92A3A9}"/>
          </ac:picMkLst>
        </pc:picChg>
        <pc:picChg chg="add mod">
          <ac:chgData name="Kristopher" userId="f3f8e3625eadad61" providerId="LiveId" clId="{71C61B19-EDDD-4C61-A69F-4A894FB7FA36}" dt="2022-02-11T19:02:22.612" v="1073" actId="14100"/>
          <ac:picMkLst>
            <pc:docMk/>
            <pc:sldMk cId="60398031" sldId="375"/>
            <ac:picMk id="9" creationId="{5A4C8246-345C-4012-9BB6-6BB753AE283C}"/>
          </ac:picMkLst>
        </pc:picChg>
      </pc:sldChg>
      <pc:sldChg chg="new del">
        <pc:chgData name="Kristopher" userId="f3f8e3625eadad61" providerId="LiveId" clId="{71C61B19-EDDD-4C61-A69F-4A894FB7FA36}" dt="2022-02-11T18:55:21.915" v="1018" actId="2696"/>
        <pc:sldMkLst>
          <pc:docMk/>
          <pc:sldMk cId="1039355862" sldId="375"/>
        </pc:sldMkLst>
      </pc:sldChg>
      <pc:sldChg chg="addSp delSp modSp new mod ord">
        <pc:chgData name="Kristopher" userId="f3f8e3625eadad61" providerId="LiveId" clId="{71C61B19-EDDD-4C61-A69F-4A894FB7FA36}" dt="2022-02-11T19:16:16.136" v="1376" actId="1076"/>
        <pc:sldMkLst>
          <pc:docMk/>
          <pc:sldMk cId="773833497" sldId="376"/>
        </pc:sldMkLst>
        <pc:spChg chg="mod">
          <ac:chgData name="Kristopher" userId="f3f8e3625eadad61" providerId="LiveId" clId="{71C61B19-EDDD-4C61-A69F-4A894FB7FA36}" dt="2022-02-11T19:16:16.136" v="1376" actId="1076"/>
          <ac:spMkLst>
            <pc:docMk/>
            <pc:sldMk cId="773833497" sldId="376"/>
            <ac:spMk id="2" creationId="{E0F4036B-EDAD-4D16-9FB6-4FC53CB2996F}"/>
          </ac:spMkLst>
        </pc:spChg>
        <pc:spChg chg="del">
          <ac:chgData name="Kristopher" userId="f3f8e3625eadad61" providerId="LiveId" clId="{71C61B19-EDDD-4C61-A69F-4A894FB7FA36}" dt="2022-02-11T19:09:57.361" v="1242" actId="931"/>
          <ac:spMkLst>
            <pc:docMk/>
            <pc:sldMk cId="773833497" sldId="376"/>
            <ac:spMk id="3" creationId="{3257167F-5B9C-48AF-8D23-90DC51659D2E}"/>
          </ac:spMkLst>
        </pc:spChg>
        <pc:spChg chg="mod">
          <ac:chgData name="Kristopher" userId="f3f8e3625eadad61" providerId="LiveId" clId="{71C61B19-EDDD-4C61-A69F-4A894FB7FA36}" dt="2022-02-11T19:15:58.578" v="1374" actId="14100"/>
          <ac:spMkLst>
            <pc:docMk/>
            <pc:sldMk cId="773833497" sldId="376"/>
            <ac:spMk id="4" creationId="{8260EAE8-21D2-497F-BF63-FA47D00A7903}"/>
          </ac:spMkLst>
        </pc:spChg>
        <pc:spChg chg="add mod">
          <ac:chgData name="Kristopher" userId="f3f8e3625eadad61" providerId="LiveId" clId="{71C61B19-EDDD-4C61-A69F-4A894FB7FA36}" dt="2022-02-11T19:15:27.056" v="1371" actId="255"/>
          <ac:spMkLst>
            <pc:docMk/>
            <pc:sldMk cId="773833497" sldId="376"/>
            <ac:spMk id="8" creationId="{32799BD2-AA5B-4EF1-AB00-E3514CA6970E}"/>
          </ac:spMkLst>
        </pc:spChg>
        <pc:spChg chg="add mod">
          <ac:chgData name="Kristopher" userId="f3f8e3625eadad61" providerId="LiveId" clId="{71C61B19-EDDD-4C61-A69F-4A894FB7FA36}" dt="2022-02-11T19:15:34.179" v="1372" actId="255"/>
          <ac:spMkLst>
            <pc:docMk/>
            <pc:sldMk cId="773833497" sldId="376"/>
            <ac:spMk id="9" creationId="{BCA1EAF6-C354-4BA0-83EC-B2243EBBB357}"/>
          </ac:spMkLst>
        </pc:spChg>
        <pc:picChg chg="add mod">
          <ac:chgData name="Kristopher" userId="f3f8e3625eadad61" providerId="LiveId" clId="{71C61B19-EDDD-4C61-A69F-4A894FB7FA36}" dt="2022-02-11T19:10:01.405" v="1243" actId="27614"/>
          <ac:picMkLst>
            <pc:docMk/>
            <pc:sldMk cId="773833497" sldId="376"/>
            <ac:picMk id="7" creationId="{0B045B84-4307-4993-86BA-4941DB1AA0E6}"/>
          </ac:picMkLst>
        </pc:picChg>
      </pc:sldChg>
      <pc:sldChg chg="addSp delSp modSp new mod modClrScheme chgLayout">
        <pc:chgData name="Kristopher" userId="f3f8e3625eadad61" providerId="LiveId" clId="{71C61B19-EDDD-4C61-A69F-4A894FB7FA36}" dt="2022-02-11T19:08:16.685" v="1239" actId="26606"/>
        <pc:sldMkLst>
          <pc:docMk/>
          <pc:sldMk cId="4291562085" sldId="377"/>
        </pc:sldMkLst>
        <pc:spChg chg="del">
          <ac:chgData name="Kristopher" userId="f3f8e3625eadad61" providerId="LiveId" clId="{71C61B19-EDDD-4C61-A69F-4A894FB7FA36}" dt="2022-02-11T19:06:10.992" v="1183" actId="26606"/>
          <ac:spMkLst>
            <pc:docMk/>
            <pc:sldMk cId="4291562085" sldId="377"/>
            <ac:spMk id="2" creationId="{5D467DDD-D464-474E-B099-94E5D5F5FD53}"/>
          </ac:spMkLst>
        </pc:spChg>
        <pc:spChg chg="del">
          <ac:chgData name="Kristopher" userId="f3f8e3625eadad61" providerId="LiveId" clId="{71C61B19-EDDD-4C61-A69F-4A894FB7FA36}" dt="2022-02-11T19:06:10.992" v="1183" actId="26606"/>
          <ac:spMkLst>
            <pc:docMk/>
            <pc:sldMk cId="4291562085" sldId="377"/>
            <ac:spMk id="3" creationId="{8160FA19-1FA5-45D2-9E83-F0D3DF25C9E0}"/>
          </ac:spMkLst>
        </pc:spChg>
        <pc:spChg chg="mod ord">
          <ac:chgData name="Kristopher" userId="f3f8e3625eadad61" providerId="LiveId" clId="{71C61B19-EDDD-4C61-A69F-4A894FB7FA36}" dt="2022-02-11T19:08:16.685" v="1239" actId="26606"/>
          <ac:spMkLst>
            <pc:docMk/>
            <pc:sldMk cId="4291562085" sldId="377"/>
            <ac:spMk id="4" creationId="{ABCE8415-5262-4E4E-9416-AFBEB68F5CB8}"/>
          </ac:spMkLst>
        </pc:spChg>
        <pc:spChg chg="del">
          <ac:chgData name="Kristopher" userId="f3f8e3625eadad61" providerId="LiveId" clId="{71C61B19-EDDD-4C61-A69F-4A894FB7FA36}" dt="2022-02-11T19:06:10.992" v="1183" actId="26606"/>
          <ac:spMkLst>
            <pc:docMk/>
            <pc:sldMk cId="4291562085" sldId="377"/>
            <ac:spMk id="5" creationId="{254B8B7F-C417-40CD-B900-69A711F9E2CB}"/>
          </ac:spMkLst>
        </pc:spChg>
        <pc:spChg chg="add mod ord">
          <ac:chgData name="Kristopher" userId="f3f8e3625eadad61" providerId="LiveId" clId="{71C61B19-EDDD-4C61-A69F-4A894FB7FA36}" dt="2022-02-11T19:08:16.685" v="1239" actId="26606"/>
          <ac:spMkLst>
            <pc:docMk/>
            <pc:sldMk cId="4291562085" sldId="377"/>
            <ac:spMk id="10" creationId="{9F756B39-BA3D-4A8B-B26D-C0521D7718F6}"/>
          </ac:spMkLst>
        </pc:spChg>
        <pc:spChg chg="add del mod">
          <ac:chgData name="Kristopher" userId="f3f8e3625eadad61" providerId="LiveId" clId="{71C61B19-EDDD-4C61-A69F-4A894FB7FA36}" dt="2022-02-11T19:08:03.033" v="1227" actId="931"/>
          <ac:spMkLst>
            <pc:docMk/>
            <pc:sldMk cId="4291562085" sldId="377"/>
            <ac:spMk id="12" creationId="{8135D61F-C0D7-4C3C-B93B-6F6BC9EB6249}"/>
          </ac:spMkLst>
        </pc:spChg>
        <pc:picChg chg="add mod">
          <ac:chgData name="Kristopher" userId="f3f8e3625eadad61" providerId="LiveId" clId="{71C61B19-EDDD-4C61-A69F-4A894FB7FA36}" dt="2022-02-11T19:08:16.685" v="1239" actId="26606"/>
          <ac:picMkLst>
            <pc:docMk/>
            <pc:sldMk cId="4291562085" sldId="377"/>
            <ac:picMk id="7" creationId="{FF9786F6-5122-4C74-A4C5-3B81BEB59FCC}"/>
          </ac:picMkLst>
        </pc:picChg>
        <pc:picChg chg="add mod">
          <ac:chgData name="Kristopher" userId="f3f8e3625eadad61" providerId="LiveId" clId="{71C61B19-EDDD-4C61-A69F-4A894FB7FA36}" dt="2022-02-11T19:08:16.685" v="1239" actId="26606"/>
          <ac:picMkLst>
            <pc:docMk/>
            <pc:sldMk cId="4291562085" sldId="377"/>
            <ac:picMk id="9" creationId="{39C3F343-0118-47FC-A8A4-1C8483B2F025}"/>
          </ac:picMkLst>
        </pc:picChg>
        <pc:picChg chg="add mod">
          <ac:chgData name="Kristopher" userId="f3f8e3625eadad61" providerId="LiveId" clId="{71C61B19-EDDD-4C61-A69F-4A894FB7FA36}" dt="2022-02-11T19:08:16.685" v="1239" actId="26606"/>
          <ac:picMkLst>
            <pc:docMk/>
            <pc:sldMk cId="4291562085" sldId="377"/>
            <ac:picMk id="13" creationId="{EADB9B3A-16D4-474D-94EE-D2E39A760299}"/>
          </ac:picMkLst>
        </pc:picChg>
        <pc:picChg chg="add mod">
          <ac:chgData name="Kristopher" userId="f3f8e3625eadad61" providerId="LiveId" clId="{71C61B19-EDDD-4C61-A69F-4A894FB7FA36}" dt="2022-02-11T19:08:16.685" v="1239" actId="26606"/>
          <ac:picMkLst>
            <pc:docMk/>
            <pc:sldMk cId="4291562085" sldId="377"/>
            <ac:picMk id="15" creationId="{047353CB-6E78-4F86-BCB1-B23FCD146CA4}"/>
          </ac:picMkLst>
        </pc:picChg>
      </pc:sldChg>
      <pc:sldChg chg="addSp delSp modSp new del mod">
        <pc:chgData name="Kristopher" userId="f3f8e3625eadad61" providerId="LiveId" clId="{71C61B19-EDDD-4C61-A69F-4A894FB7FA36}" dt="2022-02-11T19:23:21.937" v="1411" actId="2696"/>
        <pc:sldMkLst>
          <pc:docMk/>
          <pc:sldMk cId="192919801" sldId="378"/>
        </pc:sldMkLst>
        <pc:spChg chg="mod">
          <ac:chgData name="Kristopher" userId="f3f8e3625eadad61" providerId="LiveId" clId="{71C61B19-EDDD-4C61-A69F-4A894FB7FA36}" dt="2022-02-11T19:17:25.504" v="1381" actId="20577"/>
          <ac:spMkLst>
            <pc:docMk/>
            <pc:sldMk cId="192919801" sldId="378"/>
            <ac:spMk id="2" creationId="{CF8E0785-C5E8-4EA8-9CBA-8CBBCEEFFFB0}"/>
          </ac:spMkLst>
        </pc:spChg>
        <pc:spChg chg="mod">
          <ac:chgData name="Kristopher" userId="f3f8e3625eadad61" providerId="LiveId" clId="{71C61B19-EDDD-4C61-A69F-4A894FB7FA36}" dt="2022-02-11T19:19:09.382" v="1382" actId="20577"/>
          <ac:spMkLst>
            <pc:docMk/>
            <pc:sldMk cId="192919801" sldId="378"/>
            <ac:spMk id="3" creationId="{37C3516D-EC61-4FBA-83BF-68149D24B572}"/>
          </ac:spMkLst>
        </pc:spChg>
        <pc:picChg chg="add del mod">
          <ac:chgData name="Kristopher" userId="f3f8e3625eadad61" providerId="LiveId" clId="{71C61B19-EDDD-4C61-A69F-4A894FB7FA36}" dt="2022-02-11T19:19:44.027" v="1384" actId="21"/>
          <ac:picMkLst>
            <pc:docMk/>
            <pc:sldMk cId="192919801" sldId="378"/>
            <ac:picMk id="6" creationId="{80A42325-3277-467A-BAC3-775D6921FD9C}"/>
          </ac:picMkLst>
        </pc:picChg>
      </pc:sldChg>
      <pc:sldChg chg="new del">
        <pc:chgData name="Kristopher" userId="f3f8e3625eadad61" providerId="LiveId" clId="{71C61B19-EDDD-4C61-A69F-4A894FB7FA36}" dt="2022-02-11T19:23:18.654" v="1410" actId="2696"/>
        <pc:sldMkLst>
          <pc:docMk/>
          <pc:sldMk cId="4156815807" sldId="379"/>
        </pc:sldMkLst>
      </pc:sldChg>
      <pc:sldChg chg="new del">
        <pc:chgData name="Kristopher" userId="f3f8e3625eadad61" providerId="LiveId" clId="{71C61B19-EDDD-4C61-A69F-4A894FB7FA36}" dt="2022-02-11T19:23:14.356" v="1409" actId="2696"/>
        <pc:sldMkLst>
          <pc:docMk/>
          <pc:sldMk cId="315158561" sldId="380"/>
        </pc:sldMkLst>
      </pc:sldChg>
      <pc:sldChg chg="addSp delSp modSp new mod">
        <pc:chgData name="Kristopher" userId="f3f8e3625eadad61" providerId="LiveId" clId="{71C61B19-EDDD-4C61-A69F-4A894FB7FA36}" dt="2022-02-11T19:23:54.507" v="1415" actId="255"/>
        <pc:sldMkLst>
          <pc:docMk/>
          <pc:sldMk cId="714376825" sldId="381"/>
        </pc:sldMkLst>
        <pc:spChg chg="del">
          <ac:chgData name="Kristopher" userId="f3f8e3625eadad61" providerId="LiveId" clId="{71C61B19-EDDD-4C61-A69F-4A894FB7FA36}" dt="2022-02-11T19:20:09.316" v="1388" actId="931"/>
          <ac:spMkLst>
            <pc:docMk/>
            <pc:sldMk cId="714376825" sldId="381"/>
            <ac:spMk id="2" creationId="{90E293CB-9133-4C89-9DD5-5152130B4F01}"/>
          </ac:spMkLst>
        </pc:spChg>
        <pc:spChg chg="mod">
          <ac:chgData name="Kristopher" userId="f3f8e3625eadad61" providerId="LiveId" clId="{71C61B19-EDDD-4C61-A69F-4A894FB7FA36}" dt="2022-02-11T19:23:54.507" v="1415" actId="255"/>
          <ac:spMkLst>
            <pc:docMk/>
            <pc:sldMk cId="714376825" sldId="381"/>
            <ac:spMk id="3" creationId="{A6D35C54-876C-44B6-85AA-E82E1F46E152}"/>
          </ac:spMkLst>
        </pc:spChg>
        <pc:spChg chg="mod">
          <ac:chgData name="Kristopher" userId="f3f8e3625eadad61" providerId="LiveId" clId="{71C61B19-EDDD-4C61-A69F-4A894FB7FA36}" dt="2022-02-11T19:23:37.681" v="1414" actId="14100"/>
          <ac:spMkLst>
            <pc:docMk/>
            <pc:sldMk cId="714376825" sldId="381"/>
            <ac:spMk id="4" creationId="{6D83973C-C798-40C7-B1BD-AA08F72E4CBF}"/>
          </ac:spMkLst>
        </pc:spChg>
        <pc:picChg chg="add mod">
          <ac:chgData name="Kristopher" userId="f3f8e3625eadad61" providerId="LiveId" clId="{71C61B19-EDDD-4C61-A69F-4A894FB7FA36}" dt="2022-02-11T19:20:15.704" v="1392" actId="27614"/>
          <ac:picMkLst>
            <pc:docMk/>
            <pc:sldMk cId="714376825" sldId="381"/>
            <ac:picMk id="7" creationId="{6871A043-4452-4758-9AC3-0984AFEDBF73}"/>
          </ac:picMkLst>
        </pc:picChg>
      </pc:sldChg>
      <pc:sldChg chg="del">
        <pc:chgData name="Kristopher" userId="f3f8e3625eadad61" providerId="LiveId" clId="{71C61B19-EDDD-4C61-A69F-4A894FB7FA36}" dt="2022-02-04T19:29:48.925" v="724" actId="2696"/>
        <pc:sldMkLst>
          <pc:docMk/>
          <pc:sldMk cId="869470413" sldId="2432"/>
        </pc:sldMkLst>
      </pc:sldChg>
      <pc:sldChg chg="del">
        <pc:chgData name="Kristopher" userId="f3f8e3625eadad61" providerId="LiveId" clId="{71C61B19-EDDD-4C61-A69F-4A894FB7FA36}" dt="2022-02-04T19:29:53.513" v="725" actId="2696"/>
        <pc:sldMkLst>
          <pc:docMk/>
          <pc:sldMk cId="2779095684" sldId="2433"/>
        </pc:sldMkLst>
      </pc:sldChg>
      <pc:sldChg chg="del">
        <pc:chgData name="Kristopher" userId="f3f8e3625eadad61" providerId="LiveId" clId="{71C61B19-EDDD-4C61-A69F-4A894FB7FA36}" dt="2022-02-04T19:30:04.030" v="727" actId="2696"/>
        <pc:sldMkLst>
          <pc:docMk/>
          <pc:sldMk cId="3809182043" sldId="2437"/>
        </pc:sldMkLst>
      </pc:sldChg>
      <pc:sldChg chg="del">
        <pc:chgData name="Kristopher" userId="f3f8e3625eadad61" providerId="LiveId" clId="{71C61B19-EDDD-4C61-A69F-4A894FB7FA36}" dt="2022-02-04T19:30:12.197" v="728" actId="2696"/>
        <pc:sldMkLst>
          <pc:docMk/>
          <pc:sldMk cId="59582380" sldId="2438"/>
        </pc:sldMkLst>
      </pc:sldChg>
      <pc:sldMasterChg chg="delSldLayout">
        <pc:chgData name="Kristopher" userId="f3f8e3625eadad61" providerId="LiveId" clId="{71C61B19-EDDD-4C61-A69F-4A894FB7FA36}" dt="2022-02-04T19:29:57.329" v="726" actId="2696"/>
        <pc:sldMasterMkLst>
          <pc:docMk/>
          <pc:sldMasterMk cId="1777134695" sldId="2147483648"/>
        </pc:sldMasterMkLst>
        <pc:sldLayoutChg chg="del">
          <pc:chgData name="Kristopher" userId="f3f8e3625eadad61" providerId="LiveId" clId="{71C61B19-EDDD-4C61-A69F-4A894FB7FA36}" dt="2022-02-04T19:29:45.134" v="723" actId="2696"/>
          <pc:sldLayoutMkLst>
            <pc:docMk/>
            <pc:sldMasterMk cId="1777134695" sldId="2147483648"/>
            <pc:sldLayoutMk cId="1873741186" sldId="2147483666"/>
          </pc:sldLayoutMkLst>
        </pc:sldLayoutChg>
        <pc:sldLayoutChg chg="del">
          <pc:chgData name="Kristopher" userId="f3f8e3625eadad61" providerId="LiveId" clId="{71C61B19-EDDD-4C61-A69F-4A894FB7FA36}" dt="2022-02-04T19:29:48.925" v="724" actId="2696"/>
          <pc:sldLayoutMkLst>
            <pc:docMk/>
            <pc:sldMasterMk cId="1777134695" sldId="2147483648"/>
            <pc:sldLayoutMk cId="3866170397" sldId="2147483668"/>
          </pc:sldLayoutMkLst>
        </pc:sldLayoutChg>
        <pc:sldLayoutChg chg="del">
          <pc:chgData name="Kristopher" userId="f3f8e3625eadad61" providerId="LiveId" clId="{71C61B19-EDDD-4C61-A69F-4A894FB7FA36}" dt="2022-02-04T19:29:57.329" v="726" actId="2696"/>
          <pc:sldLayoutMkLst>
            <pc:docMk/>
            <pc:sldMasterMk cId="1777134695" sldId="2147483648"/>
            <pc:sldLayoutMk cId="1274317601" sldId="214748367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72" r:id="rId6"/>
    <p:sldLayoutId id="2147483673" r:id="rId7"/>
    <p:sldLayoutId id="2147483653" r:id="rId8"/>
    <p:sldLayoutId id="2147483671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sim/DataScienceGuidedCapstone/blob/822c17be4cb9954bc273c7a79c7d23bbc19697d9/GuidedCapstoneProjectReport.docx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5355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/>
        <p:txBody>
          <a:bodyPr/>
          <a:lstStyle/>
          <a:p>
            <a:r>
              <a:rPr lang="en-US" dirty="0"/>
              <a:t>Big Mountain Resort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Pricing Strategy Model Presentation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96400" y="6349504"/>
            <a:ext cx="2572480" cy="371972"/>
          </a:xfrm>
        </p:spPr>
        <p:txBody>
          <a:bodyPr/>
          <a:lstStyle/>
          <a:p>
            <a:fld id="{45C00377-489B-40EC-B059-26BDDD2E89B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4212743" cy="3660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addition of a new ski lift has increased operating costs by $1,540,000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Does the current ticket price reflect the best value for Big Mountains facilities?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cost cutting measures can be taken to reduce operating costs?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4E853D09-2599-405C-AD24-D93FEBF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C9A5A14-774A-4383-9524-36138E4E1F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82" r="2582"/>
          <a:stretch>
            <a:fillRect/>
          </a:stretch>
        </p:blipFill>
        <p:spPr>
          <a:xfrm>
            <a:off x="5176911" y="0"/>
            <a:ext cx="7015089" cy="6850422"/>
          </a:xfrm>
          <a:prstGeom prst="rect">
            <a:avLst/>
          </a:prstGeom>
          <a:scene3d>
            <a:camera prst="orthographicFront">
              <a:rot lat="0" lon="18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/>
          </a:bodyPr>
          <a:lstStyle/>
          <a:p>
            <a:r>
              <a:rPr lang="en-US" dirty="0"/>
              <a:t>Key Findings </a:t>
            </a:r>
            <a:r>
              <a:rPr lang="en-US"/>
              <a:t>and recommendation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Big Mountain’s ticket pricing is high for Montana but low for the whole market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For all the primary features that affect ticket pricing, Big Mountain ranks above average.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random forest model predicts a reasonable price increase of at least $4 and as much as $15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For the upcoming year, increase the ticket price to $86 and shut down two of the least used runs.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following year, add an additional run, increase the vertical drop 150 feet, and add two acres of snow making. This will justify a price increase of $10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4AC8-84A0-4B3C-8946-4D2BA0E1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price in the market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D615B-2ACA-4699-9AD5-BADCA7ED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Priced high for Montana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But low in the range of the whole 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D7655-5B9C-4B73-AA1F-C1E92ACE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091B5692-9C3E-467F-BD69-45D22B92A3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357978" y="195052"/>
            <a:ext cx="6324120" cy="3233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A4C8246-345C-4012-9BB6-6BB753AE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978" y="3353328"/>
            <a:ext cx="6324119" cy="31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F4036B-EDAD-4D16-9FB6-4FC53CB2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2393945"/>
            <a:ext cx="4938058" cy="987791"/>
          </a:xfrm>
        </p:spPr>
        <p:txBody>
          <a:bodyPr>
            <a:normAutofit/>
          </a:bodyPr>
          <a:lstStyle/>
          <a:p>
            <a:r>
              <a:rPr lang="en-US" dirty="0"/>
              <a:t>The eight most significant features that impact ticket price:</a:t>
            </a:r>
          </a:p>
        </p:txBody>
      </p:sp>
      <p:pic>
        <p:nvPicPr>
          <p:cNvPr id="7" name="Picture Placeholder 6" descr="A picture containing tree, outdoor, snow, mountain&#10;&#10;Description automatically generated">
            <a:extLst>
              <a:ext uri="{FF2B5EF4-FFF2-40B4-BE49-F238E27FC236}">
                <a16:creationId xmlns:a16="http://schemas.microsoft.com/office/drawing/2014/main" id="{0B045B84-4307-4993-86BA-4941DB1AA0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76" r="20076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260EAE8-21D2-497F-BF63-FA47D00A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797781"/>
            <a:ext cx="4938058" cy="1221519"/>
          </a:xfrm>
        </p:spPr>
        <p:txBody>
          <a:bodyPr/>
          <a:lstStyle/>
          <a:p>
            <a:r>
              <a:rPr lang="en-US" sz="4000" dirty="0"/>
              <a:t>Random forest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46C6-AD1F-458C-A4C9-9BBB13EB0B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99BD2-AA5B-4EF1-AB00-E3514CA6970E}"/>
              </a:ext>
            </a:extLst>
          </p:cNvPr>
          <p:cNvSpPr txBox="1"/>
          <p:nvPr/>
        </p:nvSpPr>
        <p:spPr>
          <a:xfrm>
            <a:off x="6717322" y="3821468"/>
            <a:ext cx="21790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 drop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snow making acreage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number of chairs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fast quads.</a:t>
            </a:r>
            <a:endParaRPr lang="en-US" sz="20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1EAF6-C354-4BA0-83EC-B2243EBBB357}"/>
              </a:ext>
            </a:extLst>
          </p:cNvPr>
          <p:cNvSpPr txBox="1"/>
          <p:nvPr/>
        </p:nvSpPr>
        <p:spPr>
          <a:xfrm>
            <a:off x="9143512" y="3886555"/>
            <a:ext cx="217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runs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longest run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of skiable terrain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8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FF9786F6-5122-4C74-A4C5-3B81BEB59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038" y="1922463"/>
            <a:ext cx="3865563" cy="2100263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9C3F343-0118-47FC-A8A4-1C8483B2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88" y="1922463"/>
            <a:ext cx="3865563" cy="210026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ADB9B3A-16D4-474D-94EE-D2E39A760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38" y="4075113"/>
            <a:ext cx="3865563" cy="2100263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047353CB-6E78-4F86-BCB1-B23FCD14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88" y="4075113"/>
            <a:ext cx="3865563" cy="21002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756B39-BA3D-4A8B-B26D-C0521D77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 anchor="ctr">
            <a:normAutofit/>
          </a:bodyPr>
          <a:lstStyle/>
          <a:p>
            <a:r>
              <a:rPr lang="en-US" dirty="0"/>
              <a:t>Ranks high among significant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E8415-5262-4E4E-9416-AFBEB68F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15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5C00377-489B-40EC-B059-26BDDD2E89B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90E8-56EB-47CA-B583-E3251AC7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46AA8-1279-43F2-9D8C-EF1206BB28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F5E5-DDA9-44A7-AC1B-0438C08E3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Big Mountain is not getting full value for its facilities</a:t>
            </a:r>
          </a:p>
          <a:p>
            <a:r>
              <a:rPr lang="en-US" sz="2400" dirty="0"/>
              <a:t>Certain facilities can be closed or expanded to improve pricing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85E3C-3758-418B-8C12-05C643544B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Assumptions are made about other resort’s pricing</a:t>
            </a:r>
          </a:p>
          <a:p>
            <a:r>
              <a:rPr lang="en-US" sz="2400" dirty="0"/>
              <a:t>Additional data could be helpful, e.g., operating costs</a:t>
            </a:r>
          </a:p>
        </p:txBody>
      </p:sp>
    </p:spTree>
    <p:extLst>
      <p:ext uri="{BB962C8B-B14F-4D97-AF65-F5344CB8AC3E}">
        <p14:creationId xmlns:p14="http://schemas.microsoft.com/office/powerpoint/2010/main" val="69851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snow, outdoor, mountain, sky&#10;&#10;Description automatically generated">
            <a:extLst>
              <a:ext uri="{FF2B5EF4-FFF2-40B4-BE49-F238E27FC236}">
                <a16:creationId xmlns:a16="http://schemas.microsoft.com/office/drawing/2014/main" id="{6871A043-4452-4758-9AC3-0984AFEDBF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948" b="1994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D35C54-876C-44B6-85AA-E82E1F4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3973C-C798-40C7-B1BD-AA08F72E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5638800"/>
            <a:ext cx="4950937" cy="5376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hlinkClick r:id="rId3"/>
              </a:rPr>
              <a:t>Report link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9EF1E-EC29-4518-97F6-CFECE74D92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7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93</TotalTime>
  <Words>299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Office Theme</vt:lpstr>
      <vt:lpstr>Big Mountain Resort</vt:lpstr>
      <vt:lpstr>Problem Identification</vt:lpstr>
      <vt:lpstr>Key Findings and recommendation</vt:lpstr>
      <vt:lpstr>Ticket price in the market</vt:lpstr>
      <vt:lpstr>Random forest model</vt:lpstr>
      <vt:lpstr>Ranks high among significant features</vt:lpstr>
      <vt:lpstr>Summary and conclusion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Kristopher</dc:creator>
  <cp:lastModifiedBy>Kristopher</cp:lastModifiedBy>
  <cp:revision>1</cp:revision>
  <dcterms:created xsi:type="dcterms:W3CDTF">2022-02-04T15:37:16Z</dcterms:created>
  <dcterms:modified xsi:type="dcterms:W3CDTF">2022-02-11T19:24:02Z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