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int" initials="B" lastIdx="1" clrIdx="0">
    <p:extLst>
      <p:ext uri="{19B8F6BF-5375-455C-9EA6-DF929625EA0E}">
        <p15:presenceInfo xmlns:p15="http://schemas.microsoft.com/office/powerpoint/2012/main" userId="Bali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6199" autoAdjust="0"/>
  </p:normalViewPr>
  <p:slideViewPr>
    <p:cSldViewPr snapToGrid="0">
      <p:cViewPr varScale="1">
        <p:scale>
          <a:sx n="76" d="100"/>
          <a:sy n="76" d="100"/>
        </p:scale>
        <p:origin x="18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79A26-81C4-4025-92C3-532DA6E0B8B9}" type="datetimeFigureOut">
              <a:rPr lang="hu-HU" smtClean="0"/>
              <a:t>2021. 10. 02.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FF4E3-1DEA-4DBB-AF74-DDA85AC221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50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számítástechnikában a folyamat egy számítógépes program példánya, amelyet egy vagy több szál hajt végre. Ez tartalmazza a programkódot és a tevékenységét. Operációs rendszertől függően egy folyamat több végrehajtási szálból állhat, amely utasításokat egyidejűleg hajtják végre.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Míg a számítógépes program passzív utasítások gyűjteménye, addig a folyamat ezen utasítások tényleges végrehajtása.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197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operációs rendszer rendszermagjának, amely lehetővé teszi a </a:t>
            </a:r>
            <a:r>
              <a:rPr lang="hu-HU" dirty="0" err="1"/>
              <a:t>többfeladatosságot</a:t>
            </a:r>
            <a:r>
              <a:rPr lang="hu-HU" dirty="0"/>
              <a:t>, szüksége van arra, hogy a folyamatoknak legyenek bizonyos állapotai. Ezeknek az állapotoknak a nevei nincsenek szabványosítva, de hasonló funkcióval rendelkeznek.</a:t>
            </a:r>
            <a:br>
              <a:rPr lang="hu-HU" dirty="0"/>
            </a:br>
            <a:br>
              <a:rPr lang="hu-HU" dirty="0"/>
            </a:br>
            <a:r>
              <a:rPr lang="hu-HU" dirty="0" err="1"/>
              <a:t>Created</a:t>
            </a:r>
            <a:r>
              <a:rPr lang="hu-HU" dirty="0"/>
              <a:t>: Első lépésben a folyamatot „létrehozzuk”, azaz betöltjük a memóriába. Ezután a folyamatütemező hozzárendeli a „</a:t>
            </a:r>
            <a:r>
              <a:rPr lang="hu-HU" dirty="0" err="1"/>
              <a:t>waiting</a:t>
            </a:r>
            <a:r>
              <a:rPr lang="hu-HU" dirty="0"/>
              <a:t>” </a:t>
            </a:r>
            <a:r>
              <a:rPr lang="hu-HU" dirty="0" err="1"/>
              <a:t>állapoot</a:t>
            </a:r>
            <a:r>
              <a:rPr lang="hu-HU" dirty="0"/>
              <a:t> a folyamathoz.</a:t>
            </a:r>
            <a:br>
              <a:rPr lang="hu-HU" dirty="0"/>
            </a:br>
            <a:br>
              <a:rPr lang="hu-HU" dirty="0"/>
            </a:br>
            <a:r>
              <a:rPr lang="hu-HU" dirty="0" err="1"/>
              <a:t>Waiting</a:t>
            </a:r>
            <a:r>
              <a:rPr lang="hu-HU" dirty="0"/>
              <a:t>: </a:t>
            </a:r>
            <a:r>
              <a:rPr lang="hu-HU" dirty="0" err="1"/>
              <a:t>Amígy</a:t>
            </a:r>
            <a:r>
              <a:rPr lang="hu-HU" dirty="0"/>
              <a:t> a folyamat „</a:t>
            </a:r>
            <a:r>
              <a:rPr lang="hu-HU" dirty="0" err="1"/>
              <a:t>waiting</a:t>
            </a:r>
            <a:r>
              <a:rPr lang="hu-HU" dirty="0"/>
              <a:t>” állapotban van, addig az ütemező elvégzi a kontextusváltást. A kontextusváltás betölti a folyamatot a processzorba és az </a:t>
            </a:r>
            <a:r>
              <a:rPr lang="hu-HU" dirty="0" err="1"/>
              <a:t>allapototo</a:t>
            </a:r>
            <a:r>
              <a:rPr lang="hu-HU" dirty="0"/>
              <a:t> „</a:t>
            </a:r>
            <a:r>
              <a:rPr lang="hu-HU" dirty="0" err="1"/>
              <a:t>running</a:t>
            </a:r>
            <a:r>
              <a:rPr lang="hu-HU" dirty="0"/>
              <a:t>”-</a:t>
            </a:r>
            <a:r>
              <a:rPr lang="hu-HU" dirty="0" err="1"/>
              <a:t>ra</a:t>
            </a:r>
            <a:r>
              <a:rPr lang="hu-HU" dirty="0"/>
              <a:t> állítja.</a:t>
            </a:r>
          </a:p>
          <a:p>
            <a:endParaRPr lang="hu-HU" dirty="0"/>
          </a:p>
          <a:p>
            <a:r>
              <a:rPr lang="hu-HU" dirty="0" err="1"/>
              <a:t>Blocked</a:t>
            </a:r>
            <a:r>
              <a:rPr lang="hu-HU" dirty="0"/>
              <a:t>: Ebbe az állapotba akkor kerül a folyamat, ha a folyamatnak meg kell várnia egy erőforrást (például várnia kell a felhasználói bemenetre, vagy egy fájl megnyitására), addig blokkolt állapotba kerül.</a:t>
            </a:r>
            <a:br>
              <a:rPr lang="hu-HU" dirty="0"/>
            </a:br>
            <a:r>
              <a:rPr lang="hu-HU" dirty="0"/>
              <a:t>A folyamat állapota visszaáll a „</a:t>
            </a:r>
            <a:r>
              <a:rPr lang="hu-HU" dirty="0" err="1"/>
              <a:t>waiting</a:t>
            </a:r>
            <a:r>
              <a:rPr lang="hu-HU" dirty="0"/>
              <a:t>” állapotra, amint a folyamatnak nem kell tovább várni.</a:t>
            </a:r>
          </a:p>
          <a:p>
            <a:endParaRPr lang="hu-HU" dirty="0"/>
          </a:p>
          <a:p>
            <a:r>
              <a:rPr lang="hu-HU" dirty="0" err="1"/>
              <a:t>Terminated</a:t>
            </a:r>
            <a:r>
              <a:rPr lang="hu-HU" dirty="0"/>
              <a:t>: Amint a folyamat lefutott, akkor az a folyamat „</a:t>
            </a:r>
            <a:r>
              <a:rPr lang="hu-HU" dirty="0" err="1"/>
              <a:t>terminated</a:t>
            </a:r>
            <a:r>
              <a:rPr lang="hu-HU" dirty="0"/>
              <a:t>” állapotba kerül.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47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CFD5A1-E875-46B8-9A76-BFC30D8A9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4D27749-ACB7-41E9-88C1-61BB716CE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4F6856-4735-41EC-93E0-86217D32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F5F1836-3B70-44A9-A160-2463B273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87F81A-F173-40D8-821B-CFD45958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9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9615FA-82AC-481E-9355-EEC3D7A7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AE20DC0-E722-4414-98D7-1E6537EE0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878540-E621-410C-A861-7A8DBDD6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EE628F-59C9-470E-AACB-F19940C2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06B53B-82A2-4A4A-86A3-A2579090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035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DDCA4A4-AB7B-4948-BC63-C1550DB05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2206141-67D2-4805-8410-56CC3276B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F202A0-F953-4B0E-AF4C-C0C315A6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B60F69-59AC-4724-B39A-945DEC15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6184B8-E8DF-4312-AAB2-FB847359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316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3FF280-93EA-4765-8D88-ECEFEC74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F6FE57-DC60-4264-8714-8F924358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F7FC0C-D4F8-4A9E-ABC9-A27F942C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B74C6F-AC85-4818-B600-B551E920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2FA603-DACA-4398-BB83-2E4AA26D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380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CD3A75-77CE-4118-B39C-6F5A10CD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95A0C8-79E3-4B3E-AFCB-66D223A8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6EB7A7F-F305-4150-B418-BC11CFCC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AD646E-6793-4711-BD85-47C1AC72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59D406-3ED7-4F58-A3DC-A2979F77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39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1D4408-7656-4ABE-AC7E-10AB473A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BC08F2-CC3D-4427-A3BE-EDC476E02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2536D11-B12A-44F2-BC12-3942B8A72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C3AA085-4F5B-4553-908A-1DE6B6C2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A1FFF01-85D1-4287-BC85-04C7ACB2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A774B7E-5059-4528-BBB1-D1729B71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91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2FE221-B269-459C-BED5-C2674061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D1951E3-0C75-4D87-BDA5-6E0DEC12F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6F0218-3566-4C51-99C9-77A877CBF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A7ADFF0-012D-49C3-9190-E790666EE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6C4B42-B5D1-4BDC-8328-8742DE2ED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67CCB4F-1290-4003-9F69-FD9F0BC7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DD4B79E-B51B-44CA-8D09-CEEDBF60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F1A798C-57BA-4476-A1D7-B8CC9EA9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92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BAEDD5-4C32-429F-A922-B8A4A544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3AE1545-3192-4932-BAE5-4B987F8C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C5413FF-D6F0-44F9-B0B2-997FB941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0A918EB-03DA-453A-ADBF-D72F181C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539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3D7003C-27D9-42CE-94D2-23C6F06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2AD7CD0-732E-4C6D-93D4-9E64817E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541692A-8322-4526-9C84-3385CCE3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93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891537-D328-4B64-8EE4-6C154650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6FEA24-F3CC-42B5-BF01-127D70ACB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B657CD5-8609-4DD4-84C3-34523074D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209FD7-1A8E-4EDD-BB0B-66B32856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4790F71-6C17-4BE2-B02E-FD42CEAA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DDBD4F6-DF6B-46A6-933E-0C30A813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249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4C7C3B-39C5-452F-ABFF-2A80232C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D5F0F92-1715-474B-B98C-7D4C22448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DF31931-EACB-405D-BE38-24A5B49D3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83A8E0-65AF-4F97-BC69-0D10832D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BFCE802-5B41-48C8-813B-63B45AAA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EA9B572-5F88-4B35-8715-4B57582F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9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A7DD733-B5D6-43F7-A7F9-90056DB6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6ED2665-7118-4133-B635-7B555066A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829C7D-7D05-4FDB-B452-EAF5D0EFC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6CE58-D5BF-4592-BBC8-A7847BDADEB9}" type="datetimeFigureOut">
              <a:rPr lang="hu-HU" smtClean="0"/>
              <a:t>2021. 10. 02.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84D84B8-D4F9-4E77-8275-E62A11141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6BD6EF-8C8B-4251-87B7-48B0236E3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943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8BD6EE-1954-4E4B-BA2F-B41E7B22E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Osztott rendszerek, párhuzamos programozás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79A9CEB-62F9-45E0-BCA5-241DA30B1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0448"/>
            <a:ext cx="9144000" cy="417352"/>
          </a:xfrm>
        </p:spPr>
        <p:txBody>
          <a:bodyPr>
            <a:normAutofit lnSpcReduction="10000"/>
          </a:bodyPr>
          <a:lstStyle/>
          <a:p>
            <a:r>
              <a:rPr lang="hu-HU" dirty="0" err="1"/>
              <a:t>Krsják</a:t>
            </a:r>
            <a:r>
              <a:rPr lang="hu-HU" dirty="0"/>
              <a:t> Bálint</a:t>
            </a:r>
          </a:p>
        </p:txBody>
      </p:sp>
    </p:spTree>
    <p:extLst>
      <p:ext uri="{BB962C8B-B14F-4D97-AF65-F5344CB8AC3E}">
        <p14:creationId xmlns:p14="http://schemas.microsoft.com/office/powerpoint/2010/main" val="295373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D1FF23-4A89-4DDB-809F-1AF08402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Miről lesz szó a kurzus alatt?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146250-FAF4-4A46-94FF-D7C65953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Folyamatok </a:t>
            </a:r>
          </a:p>
          <a:p>
            <a:r>
              <a:rPr lang="hu-HU" dirty="0"/>
              <a:t>Szálak</a:t>
            </a:r>
          </a:p>
          <a:p>
            <a:r>
              <a:rPr lang="hu-HU" dirty="0" err="1"/>
              <a:t>Koténerizálás</a:t>
            </a:r>
            <a:endParaRPr lang="hu-HU" dirty="0"/>
          </a:p>
          <a:p>
            <a:r>
              <a:rPr lang="hu-HU" dirty="0" err="1"/>
              <a:t>Numa</a:t>
            </a:r>
            <a:endParaRPr lang="hu-HU" dirty="0"/>
          </a:p>
          <a:p>
            <a:r>
              <a:rPr lang="hu-HU" dirty="0"/>
              <a:t>Tervezési minták</a:t>
            </a:r>
          </a:p>
          <a:p>
            <a:r>
              <a:rPr lang="hu-HU" dirty="0" err="1"/>
              <a:t>Singleton</a:t>
            </a:r>
            <a:endParaRPr lang="hu-HU" dirty="0"/>
          </a:p>
          <a:p>
            <a:r>
              <a:rPr lang="hu-HU" dirty="0" err="1"/>
              <a:t>Azure</a:t>
            </a:r>
            <a:endParaRPr lang="hu-HU" dirty="0"/>
          </a:p>
          <a:p>
            <a:r>
              <a:rPr lang="hu-HU" dirty="0"/>
              <a:t>Elosztott rendszerek tervezési mintái és használatuk</a:t>
            </a:r>
          </a:p>
          <a:p>
            <a:r>
              <a:rPr lang="hu-HU" dirty="0"/>
              <a:t>Kommunikáció elosztott rendszerekben</a:t>
            </a:r>
          </a:p>
          <a:p>
            <a:r>
              <a:rPr lang="hu-HU" dirty="0"/>
              <a:t>Monolitikus rendszerek szemben </a:t>
            </a:r>
            <a:r>
              <a:rPr lang="hu-HU" dirty="0" err="1"/>
              <a:t>mikroszervíz</a:t>
            </a:r>
            <a:r>
              <a:rPr lang="hu-HU" dirty="0"/>
              <a:t> architektúrával</a:t>
            </a:r>
          </a:p>
          <a:p>
            <a:r>
              <a:rPr lang="hu-HU" dirty="0"/>
              <a:t>Vertikális vagy horizontális skálázás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447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D5461E-6EAF-40C4-9B97-C1BC365F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061774-ADB4-4C39-89A1-3CA9CB1DA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Több szál hajtja végre</a:t>
            </a:r>
          </a:p>
          <a:p>
            <a:r>
              <a:rPr lang="hu-HU" dirty="0"/>
              <a:t>Tartalmazza a programkódot és tevékenységét</a:t>
            </a:r>
          </a:p>
          <a:p>
            <a:r>
              <a:rPr lang="hu-HU" dirty="0"/>
              <a:t>Egy folyamatnak több állapota lehet</a:t>
            </a:r>
          </a:p>
        </p:txBody>
      </p:sp>
    </p:spTree>
    <p:extLst>
      <p:ext uri="{BB962C8B-B14F-4D97-AF65-F5344CB8AC3E}">
        <p14:creationId xmlns:p14="http://schemas.microsoft.com/office/powerpoint/2010/main" val="100944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D1D361-642F-4323-A54A-DAE7C148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Folyamatállapotok</a:t>
            </a:r>
          </a:p>
        </p:txBody>
      </p:sp>
      <p:pic>
        <p:nvPicPr>
          <p:cNvPr id="1028" name="Picture 4" descr="https://upload.wikimedia.org/wikipedia/commons/thumb/8/83/Process_states.svg/1024px-Process_states.svg.png">
            <a:extLst>
              <a:ext uri="{FF2B5EF4-FFF2-40B4-BE49-F238E27FC236}">
                <a16:creationId xmlns:a16="http://schemas.microsoft.com/office/drawing/2014/main" id="{FA612C6E-BAFE-4C11-BB63-F088CED5E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1066800"/>
            <a:ext cx="52197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94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9BEC7B-56CF-4849-95F5-4B2D0C38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C14EB4-5FA4-4FA0-A1B5-E36D224D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4. Processes, Operating system concepts with Java, Sixth, John Wiley &amp; Sons</a:t>
            </a:r>
            <a:endParaRPr lang="hu-HU" dirty="0"/>
          </a:p>
          <a:p>
            <a:r>
              <a:rPr lang="en-US" dirty="0"/>
              <a:t>Stallings, William. </a:t>
            </a:r>
            <a:r>
              <a:rPr lang="en-US" i="1" dirty="0"/>
              <a:t>Operating Systems: internals and design principles</a:t>
            </a:r>
            <a:r>
              <a:rPr lang="en-US" dirty="0"/>
              <a:t>, 5th, Prentice Hall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005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322</Words>
  <Application>Microsoft Office PowerPoint</Application>
  <PresentationFormat>Szélesvásznú</PresentationFormat>
  <Paragraphs>33</Paragraphs>
  <Slides>5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Osztott rendszerek, párhuzamos programozás</vt:lpstr>
      <vt:lpstr>Miről lesz szó a kurzus alatt?</vt:lpstr>
      <vt:lpstr>Folyamatok</vt:lpstr>
      <vt:lpstr>Folyamatállapotok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Osztott rendszerek, párhuzamos programozás</dc:title>
  <dc:creator>Balint</dc:creator>
  <cp:lastModifiedBy>Balint</cp:lastModifiedBy>
  <cp:revision>7</cp:revision>
  <dcterms:created xsi:type="dcterms:W3CDTF">2021-10-02T14:08:05Z</dcterms:created>
  <dcterms:modified xsi:type="dcterms:W3CDTF">2021-10-02T16:20:46Z</dcterms:modified>
</cp:coreProperties>
</file>