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mikroszervíz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1775</Words>
  <Application>Microsoft Office PowerPoint</Application>
  <PresentationFormat>Szélesvásznú</PresentationFormat>
  <Paragraphs>142</Paragraphs>
  <Slides>15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20</cp:revision>
  <dcterms:created xsi:type="dcterms:W3CDTF">2021-10-02T14:08:05Z</dcterms:created>
  <dcterms:modified xsi:type="dcterms:W3CDTF">2021-10-09T17:22:52Z</dcterms:modified>
</cp:coreProperties>
</file>