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892D7-72E0-4166-B916-45E1D10AA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6BD478-54D5-41F1-A827-4C20CE70E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09062E-48A8-497B-9505-081A9040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714C-5A63-4375-9D29-DB8C3E7033D7}" type="datetimeFigureOut">
              <a:rPr lang="ru-RU" smtClean="0"/>
              <a:t>08.07.2019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886863-8160-486F-BEC1-626A2EF3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637A5C-8527-4A7E-AAC2-2C3994EA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D542-58ED-4B34-B31E-C6F88F2C50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37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C9F5C4-646E-45E0-BBC1-B3861FE0A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5F38CB-ABB2-47F5-A9D2-7AE162B0E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0F12ED-1188-4167-B9A9-AD19463C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714C-5A63-4375-9D29-DB8C3E7033D7}" type="datetimeFigureOut">
              <a:rPr lang="ru-RU" smtClean="0"/>
              <a:t>08.07.2019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E45BD0-AA4E-40A5-81D1-2BEEE542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6303F3-518A-4491-A3B8-B0D531089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D542-58ED-4B34-B31E-C6F88F2C50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94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7117256-751C-4B44-AF13-0B0F0C978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79EEE5-914D-40C4-BB56-80F935D29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0079F7-9790-4C8F-BA6F-82A1ACFE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714C-5A63-4375-9D29-DB8C3E7033D7}" type="datetimeFigureOut">
              <a:rPr lang="ru-RU" smtClean="0"/>
              <a:t>08.07.2019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B5AE54-180B-412C-8EB4-7F804A6A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39A2BA-2727-4214-8E59-13411FFCB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D542-58ED-4B34-B31E-C6F88F2C50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98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07ABBF-B481-4E9B-8B96-FB962F54D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6F12BB-DC01-41A7-97EA-DAF822949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1EA60E-2B30-4C4F-846A-6751486E3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714C-5A63-4375-9D29-DB8C3E7033D7}" type="datetimeFigureOut">
              <a:rPr lang="ru-RU" smtClean="0"/>
              <a:t>08.07.2019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CC07C8-F1DD-4EB7-9609-E45E6B668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B72034-228B-444E-A162-F507795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D542-58ED-4B34-B31E-C6F88F2C50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03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F7DDD-7CEF-4ADA-8CA7-8EA509C6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FEEAA5-3F6A-4160-A21E-42A4486EC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06923A-4C22-464E-8E9C-4BDA8ECF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714C-5A63-4375-9D29-DB8C3E7033D7}" type="datetimeFigureOut">
              <a:rPr lang="ru-RU" smtClean="0"/>
              <a:t>08.07.2019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9D03D8-F9B8-49E4-8390-D3AE9A68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D8CF56-2B34-45D5-9868-40DF7C6FB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D542-58ED-4B34-B31E-C6F88F2C50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98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240275-6292-422A-A703-D471CE82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A5D3FF-A8E0-425F-89A0-3F5C136FC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58613F-471C-4FE4-AAF6-2821CA767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E9284B-3CE0-48F1-9BA4-0D57CFCE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714C-5A63-4375-9D29-DB8C3E7033D7}" type="datetimeFigureOut">
              <a:rPr lang="ru-RU" smtClean="0"/>
              <a:t>08.07.2019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DFFF18-7029-4D94-A1F3-33D9E7B2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AF2A6F-B931-43A3-BBE7-7FC0F95C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D542-58ED-4B34-B31E-C6F88F2C50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65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D69B7-8034-4BF7-87F9-870578004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C1087B-3E8D-4456-914B-F2A9B9841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4581AE-6EBC-417B-A349-255C112AE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E57649E-2043-4DE5-A238-FFF20E52E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CC735DE-96EE-4D35-99DE-1E8E0E0F2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737307F-0020-4CE8-BBDA-615F27E2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714C-5A63-4375-9D29-DB8C3E7033D7}" type="datetimeFigureOut">
              <a:rPr lang="ru-RU" smtClean="0"/>
              <a:t>08.07.2019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2D30B73-798D-48F0-A20E-FA3E18C5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44FACBC-48F1-4F96-BC64-7C295CC7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D542-58ED-4B34-B31E-C6F88F2C50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12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ADC2CB-BEA2-4813-A042-92743D95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3BF734-8407-4B65-8076-82402F83A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714C-5A63-4375-9D29-DB8C3E7033D7}" type="datetimeFigureOut">
              <a:rPr lang="ru-RU" smtClean="0"/>
              <a:t>08.07.2019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BFE74F7-194E-442A-B417-01CC3882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09685A5-3BE3-4642-99BA-5DF64983C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D542-58ED-4B34-B31E-C6F88F2C50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28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675FCD1-B6C6-4363-97DE-BDEAD4D5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714C-5A63-4375-9D29-DB8C3E7033D7}" type="datetimeFigureOut">
              <a:rPr lang="ru-RU" smtClean="0"/>
              <a:t>08.07.2019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0DB07C8-4F7E-424A-ABCB-DE404F2C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F5CC94-B757-42D2-81B1-B247369B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D542-58ED-4B34-B31E-C6F88F2C50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36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ECA79E-C2B0-49D3-80C8-5528078CF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F17AAF-01FD-4415-A2BC-1622CE1D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F11B15-7FB0-4A85-999D-28BB3DC79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A56A79-32BC-4A54-977A-D6C939545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714C-5A63-4375-9D29-DB8C3E7033D7}" type="datetimeFigureOut">
              <a:rPr lang="ru-RU" smtClean="0"/>
              <a:t>08.07.2019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16EB7C-3886-4001-99DE-B8489D1A1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DACB29-D818-4655-A8B6-CB7ED9D9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D542-58ED-4B34-B31E-C6F88F2C50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072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2C0249-559F-4D66-AC9C-6B7CC366B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2317137-3A8D-45C8-9484-E52B35346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EF6E7F-9CD2-44E1-A9E4-66F6F0463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BA83B7-7F55-4F99-90A4-C00F13883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714C-5A63-4375-9D29-DB8C3E7033D7}" type="datetimeFigureOut">
              <a:rPr lang="ru-RU" smtClean="0"/>
              <a:t>08.07.2019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8357B6-A240-4071-A08F-8052FCFC3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964ADD-1B35-469B-A724-5F45BD4CA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D542-58ED-4B34-B31E-C6F88F2C50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68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F37204-B048-4094-B8D7-7381A8539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FCFB42-A892-4452-8411-0C52BE37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17C083-26DF-4267-BF41-9FED7610F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0714C-5A63-4375-9D29-DB8C3E7033D7}" type="datetimeFigureOut">
              <a:rPr lang="ru-RU" smtClean="0"/>
              <a:t>08.07.2019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0D30C7-A630-4F4B-B3E1-B04614E03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D3CF80-10A0-4F87-9F0C-B5517A589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2D542-58ED-4B34-B31E-C6F88F2C50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07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4796EE-92FA-48A0-BF88-28DB98A11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Shop under attack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D79E0C-C67D-4DBF-B8AE-141D4DB63A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Krsmanovich</a:t>
            </a:r>
            <a:r>
              <a:rPr lang="en-US" dirty="0"/>
              <a:t> Marko</a:t>
            </a:r>
          </a:p>
          <a:p>
            <a:r>
              <a:rPr lang="en-US" dirty="0"/>
              <a:t>Kasimov Ilya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383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D6AB07-196F-467C-8C1C-30EF74CF5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74237" y="914400"/>
            <a:ext cx="3657600" cy="288757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ru-RU" sz="4800" b="0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Condition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Объект 5" descr="Изображение выглядит как седзи, здание, кроссворд, плоский&#10;&#10;Автоматически созданное описание">
            <a:extLst>
              <a:ext uri="{FF2B5EF4-FFF2-40B4-BE49-F238E27FC236}">
                <a16:creationId xmlns:a16="http://schemas.microsoft.com/office/drawing/2014/main" id="{3DEF78AF-A145-4F88-896F-F0F59D44A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2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8CFD0F-F93B-4548-AB2F-6AB693ED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cases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700097-D3E6-47F8-A9AF-4F6AF4402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9189"/>
            <a:ext cx="10515600" cy="4351338"/>
          </a:xfrm>
        </p:spPr>
        <p:txBody>
          <a:bodyPr/>
          <a:lstStyle/>
          <a:p>
            <a:r>
              <a:rPr lang="en-US" sz="4000" dirty="0"/>
              <a:t>1x1 * 2 &lt;= 1x2 – obviously</a:t>
            </a:r>
          </a:p>
          <a:p>
            <a:endParaRPr lang="en-US" sz="4000" dirty="0"/>
          </a:p>
          <a:p>
            <a:r>
              <a:rPr lang="en-US" sz="4000" dirty="0"/>
              <a:t>1x1 * 2 &lt;= 1x2 – needed to be investigated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452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D6AB07-196F-467C-8C1C-30EF74CF5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74237" y="914400"/>
            <a:ext cx="3657600" cy="288757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fontAlgn="base">
              <a:spcAft>
                <a:spcPct val="0"/>
              </a:spcAft>
              <a:buClrTx/>
              <a:buSzTx/>
              <a:tabLst/>
            </a:pPr>
            <a:r>
              <a:rPr lang="en-US" altLang="ru-RU" sz="4800" dirty="0">
                <a:solidFill>
                  <a:srgbClr val="FFFFFF"/>
                </a:solidFill>
              </a:rPr>
              <a:t>Solution</a:t>
            </a:r>
            <a:r>
              <a:rPr kumimoji="0" lang="en-US" altLang="ru-RU" sz="48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Объект 4" descr="Изображение выглядит как седзи, кроссворд, здание&#10;&#10;Автоматически созданное описание">
            <a:extLst>
              <a:ext uri="{FF2B5EF4-FFF2-40B4-BE49-F238E27FC236}">
                <a16:creationId xmlns:a16="http://schemas.microsoft.com/office/drawing/2014/main" id="{587E070C-EB97-4167-96C3-E056A2264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855" y="520806"/>
            <a:ext cx="5816387" cy="5816387"/>
          </a:xfrm>
        </p:spPr>
      </p:pic>
    </p:spTree>
    <p:extLst>
      <p:ext uri="{BB962C8B-B14F-4D97-AF65-F5344CB8AC3E}">
        <p14:creationId xmlns:p14="http://schemas.microsoft.com/office/powerpoint/2010/main" val="348077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седзи, кроссворд, здание&#10;&#10;Автоматически созданное описание">
            <a:extLst>
              <a:ext uri="{FF2B5EF4-FFF2-40B4-BE49-F238E27FC236}">
                <a16:creationId xmlns:a16="http://schemas.microsoft.com/office/drawing/2014/main" id="{4ED3CF81-9CBF-428B-BAA1-652A131F1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81641"/>
            <a:ext cx="5294716" cy="52947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 descr="Изображение выглядит как седзи, здание&#10;&#10;Автоматически созданное описание">
            <a:extLst>
              <a:ext uri="{FF2B5EF4-FFF2-40B4-BE49-F238E27FC236}">
                <a16:creationId xmlns:a16="http://schemas.microsoft.com/office/drawing/2014/main" id="{2C62AF64-FB19-415E-B600-4D59859E0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781642"/>
            <a:ext cx="5294715" cy="529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1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седзи, здание&#10;&#10;Автоматически созданное описание">
            <a:extLst>
              <a:ext uri="{FF2B5EF4-FFF2-40B4-BE49-F238E27FC236}">
                <a16:creationId xmlns:a16="http://schemas.microsoft.com/office/drawing/2014/main" id="{07093620-0630-40BE-BEAB-EFDACD95C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6" y="1227818"/>
            <a:ext cx="4402364" cy="4402364"/>
          </a:xfrm>
          <a:prstGeom prst="rect">
            <a:avLst/>
          </a:prstGeom>
        </p:spPr>
      </p:pic>
      <p:sp>
        <p:nvSpPr>
          <p:cNvPr id="6" name="Овал 5">
            <a:extLst>
              <a:ext uri="{FF2B5EF4-FFF2-40B4-BE49-F238E27FC236}">
                <a16:creationId xmlns:a16="http://schemas.microsoft.com/office/drawing/2014/main" id="{B28EFF15-FE22-43E5-B0C1-29A44546E89C}"/>
              </a:ext>
            </a:extLst>
          </p:cNvPr>
          <p:cNvSpPr/>
          <p:nvPr/>
        </p:nvSpPr>
        <p:spPr>
          <a:xfrm>
            <a:off x="7730836" y="1234746"/>
            <a:ext cx="554182" cy="554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6A76BBD4-6200-4876-ABD6-6A1FCC37BDF5}"/>
              </a:ext>
            </a:extLst>
          </p:cNvPr>
          <p:cNvSpPr/>
          <p:nvPr/>
        </p:nvSpPr>
        <p:spPr>
          <a:xfrm>
            <a:off x="7730836" y="2141373"/>
            <a:ext cx="554182" cy="554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BAF210D-EF2A-40D8-BC02-B98C69D586F6}"/>
              </a:ext>
            </a:extLst>
          </p:cNvPr>
          <p:cNvSpPr/>
          <p:nvPr/>
        </p:nvSpPr>
        <p:spPr>
          <a:xfrm>
            <a:off x="7730836" y="3048000"/>
            <a:ext cx="554182" cy="554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3C66EE38-D7B5-4CF5-AE63-C4AE70A82F42}"/>
              </a:ext>
            </a:extLst>
          </p:cNvPr>
          <p:cNvSpPr/>
          <p:nvPr/>
        </p:nvSpPr>
        <p:spPr>
          <a:xfrm>
            <a:off x="7730836" y="4040373"/>
            <a:ext cx="554182" cy="554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15EEB6F4-B58C-4345-8C40-F1591E751100}"/>
              </a:ext>
            </a:extLst>
          </p:cNvPr>
          <p:cNvSpPr/>
          <p:nvPr/>
        </p:nvSpPr>
        <p:spPr>
          <a:xfrm>
            <a:off x="7730836" y="4996419"/>
            <a:ext cx="554182" cy="554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53CD7615-95F2-4FED-88F7-0AE745F6D3FB}"/>
              </a:ext>
            </a:extLst>
          </p:cNvPr>
          <p:cNvSpPr/>
          <p:nvPr/>
        </p:nvSpPr>
        <p:spPr>
          <a:xfrm>
            <a:off x="9632290" y="1227818"/>
            <a:ext cx="554182" cy="5541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EAE5CDE7-8231-4694-BFF1-27FCF2A6BDC7}"/>
              </a:ext>
            </a:extLst>
          </p:cNvPr>
          <p:cNvSpPr/>
          <p:nvPr/>
        </p:nvSpPr>
        <p:spPr>
          <a:xfrm>
            <a:off x="9656618" y="2041484"/>
            <a:ext cx="554182" cy="5541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5652CCE9-8948-4797-B59A-35E26CCDBE81}"/>
              </a:ext>
            </a:extLst>
          </p:cNvPr>
          <p:cNvSpPr/>
          <p:nvPr/>
        </p:nvSpPr>
        <p:spPr>
          <a:xfrm>
            <a:off x="9656618" y="3077235"/>
            <a:ext cx="554182" cy="5541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C2F3DB34-7299-44D0-BE83-E8AB9557C6DF}"/>
              </a:ext>
            </a:extLst>
          </p:cNvPr>
          <p:cNvSpPr/>
          <p:nvPr/>
        </p:nvSpPr>
        <p:spPr>
          <a:xfrm>
            <a:off x="9656618" y="4040373"/>
            <a:ext cx="554182" cy="5541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ED3B7902-A7E8-4D6B-85D5-A47A9C8BC13C}"/>
              </a:ext>
            </a:extLst>
          </p:cNvPr>
          <p:cNvSpPr/>
          <p:nvPr/>
        </p:nvSpPr>
        <p:spPr>
          <a:xfrm>
            <a:off x="9656618" y="4996419"/>
            <a:ext cx="554182" cy="5541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1D7DB8EE-2AB1-46A5-A44F-F3D4112BAB0C}"/>
              </a:ext>
            </a:extLst>
          </p:cNvPr>
          <p:cNvCxnSpPr>
            <a:stCxn id="6" idx="6"/>
            <a:endCxn id="11" idx="2"/>
          </p:cNvCxnSpPr>
          <p:nvPr/>
        </p:nvCxnSpPr>
        <p:spPr>
          <a:xfrm flipV="1">
            <a:off x="8285018" y="1504909"/>
            <a:ext cx="1347272" cy="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434FA57-2441-4D91-9956-623032D7FF72}"/>
              </a:ext>
            </a:extLst>
          </p:cNvPr>
          <p:cNvCxnSpPr>
            <a:stCxn id="7" idx="6"/>
            <a:endCxn id="11" idx="2"/>
          </p:cNvCxnSpPr>
          <p:nvPr/>
        </p:nvCxnSpPr>
        <p:spPr>
          <a:xfrm flipV="1">
            <a:off x="8285018" y="1504909"/>
            <a:ext cx="1347272" cy="913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32867AD5-1A75-4648-A7A8-8A5904FA0415}"/>
              </a:ext>
            </a:extLst>
          </p:cNvPr>
          <p:cNvCxnSpPr>
            <a:stCxn id="7" idx="6"/>
            <a:endCxn id="12" idx="2"/>
          </p:cNvCxnSpPr>
          <p:nvPr/>
        </p:nvCxnSpPr>
        <p:spPr>
          <a:xfrm flipV="1">
            <a:off x="8285018" y="2318575"/>
            <a:ext cx="1371600" cy="99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738CE77C-0AAA-4C6E-B250-010BC198BE4D}"/>
              </a:ext>
            </a:extLst>
          </p:cNvPr>
          <p:cNvCxnSpPr>
            <a:stCxn id="8" idx="6"/>
            <a:endCxn id="12" idx="3"/>
          </p:cNvCxnSpPr>
          <p:nvPr/>
        </p:nvCxnSpPr>
        <p:spPr>
          <a:xfrm flipV="1">
            <a:off x="8285018" y="2514508"/>
            <a:ext cx="1452758" cy="81058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7EC6017C-F5C1-4217-AC18-E9733C57A303}"/>
              </a:ext>
            </a:extLst>
          </p:cNvPr>
          <p:cNvCxnSpPr>
            <a:stCxn id="9" idx="6"/>
            <a:endCxn id="12" idx="4"/>
          </p:cNvCxnSpPr>
          <p:nvPr/>
        </p:nvCxnSpPr>
        <p:spPr>
          <a:xfrm flipV="1">
            <a:off x="8285018" y="2595666"/>
            <a:ext cx="1648691" cy="1721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74F3F613-22A8-4366-A863-80B465F0DFC2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8285018" y="4317464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BBFF3801-5F03-48D5-B470-CD4C00A8D4AD}"/>
              </a:ext>
            </a:extLst>
          </p:cNvPr>
          <p:cNvCxnSpPr>
            <a:stCxn id="9" idx="5"/>
            <a:endCxn id="15" idx="1"/>
          </p:cNvCxnSpPr>
          <p:nvPr/>
        </p:nvCxnSpPr>
        <p:spPr>
          <a:xfrm>
            <a:off x="8203860" y="4513397"/>
            <a:ext cx="1533916" cy="564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B386E8CF-F68C-4504-8A5A-B2A5F28086A3}"/>
              </a:ext>
            </a:extLst>
          </p:cNvPr>
          <p:cNvCxnSpPr>
            <a:stCxn id="10" idx="6"/>
            <a:endCxn id="15" idx="2"/>
          </p:cNvCxnSpPr>
          <p:nvPr/>
        </p:nvCxnSpPr>
        <p:spPr>
          <a:xfrm>
            <a:off x="8285018" y="5273510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535A55F6-C0F1-42D8-B85D-14869AA011CC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8285018" y="3325091"/>
            <a:ext cx="1371600" cy="2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Стрелка: вправо 41">
            <a:extLst>
              <a:ext uri="{FF2B5EF4-FFF2-40B4-BE49-F238E27FC236}">
                <a16:creationId xmlns:a16="http://schemas.microsoft.com/office/drawing/2014/main" id="{07EEFCC3-1322-461D-918E-37B5CB904EE7}"/>
              </a:ext>
            </a:extLst>
          </p:cNvPr>
          <p:cNvSpPr/>
          <p:nvPr/>
        </p:nvSpPr>
        <p:spPr>
          <a:xfrm>
            <a:off x="5320145" y="2695555"/>
            <a:ext cx="1648691" cy="1344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13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994A9DF8-6F87-444A-8322-24A6807A06B1}"/>
              </a:ext>
            </a:extLst>
          </p:cNvPr>
          <p:cNvSpPr/>
          <p:nvPr/>
        </p:nvSpPr>
        <p:spPr>
          <a:xfrm>
            <a:off x="1149927" y="1151618"/>
            <a:ext cx="554182" cy="554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88FF630-3D7A-4C09-ADF7-245996F05E4C}"/>
              </a:ext>
            </a:extLst>
          </p:cNvPr>
          <p:cNvSpPr/>
          <p:nvPr/>
        </p:nvSpPr>
        <p:spPr>
          <a:xfrm>
            <a:off x="1149927" y="2058245"/>
            <a:ext cx="554182" cy="554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881CE9A-1425-482E-A2F2-3ECD2D1BFC1F}"/>
              </a:ext>
            </a:extLst>
          </p:cNvPr>
          <p:cNvSpPr/>
          <p:nvPr/>
        </p:nvSpPr>
        <p:spPr>
          <a:xfrm>
            <a:off x="1149927" y="2964872"/>
            <a:ext cx="554182" cy="554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BDBA80B-BBEB-48B0-B680-73F67BFD1103}"/>
              </a:ext>
            </a:extLst>
          </p:cNvPr>
          <p:cNvSpPr/>
          <p:nvPr/>
        </p:nvSpPr>
        <p:spPr>
          <a:xfrm>
            <a:off x="1149927" y="3957245"/>
            <a:ext cx="554182" cy="554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E5D2D0E4-503E-4885-A8CB-AEE3ADD208A3}"/>
              </a:ext>
            </a:extLst>
          </p:cNvPr>
          <p:cNvSpPr/>
          <p:nvPr/>
        </p:nvSpPr>
        <p:spPr>
          <a:xfrm>
            <a:off x="1149927" y="4913291"/>
            <a:ext cx="554182" cy="554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045C917-9F81-423E-9DD0-51AB8B4ED1DB}"/>
              </a:ext>
            </a:extLst>
          </p:cNvPr>
          <p:cNvSpPr/>
          <p:nvPr/>
        </p:nvSpPr>
        <p:spPr>
          <a:xfrm>
            <a:off x="3051381" y="1144690"/>
            <a:ext cx="554182" cy="5541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A53F9A3-BEFD-4FD6-8595-A9AFB0432243}"/>
              </a:ext>
            </a:extLst>
          </p:cNvPr>
          <p:cNvSpPr/>
          <p:nvPr/>
        </p:nvSpPr>
        <p:spPr>
          <a:xfrm>
            <a:off x="3075709" y="1958356"/>
            <a:ext cx="554182" cy="5541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4CAB4D77-E025-4FCA-8E57-06C07C14FCD5}"/>
              </a:ext>
            </a:extLst>
          </p:cNvPr>
          <p:cNvSpPr/>
          <p:nvPr/>
        </p:nvSpPr>
        <p:spPr>
          <a:xfrm>
            <a:off x="3075709" y="2994107"/>
            <a:ext cx="554182" cy="5541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CEE8CD5-9B19-48A9-AD0F-CF732F34A198}"/>
              </a:ext>
            </a:extLst>
          </p:cNvPr>
          <p:cNvSpPr/>
          <p:nvPr/>
        </p:nvSpPr>
        <p:spPr>
          <a:xfrm>
            <a:off x="3075709" y="3957245"/>
            <a:ext cx="554182" cy="5541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CBC7A3C3-F708-44F0-9D19-2E0324E35F86}"/>
              </a:ext>
            </a:extLst>
          </p:cNvPr>
          <p:cNvSpPr/>
          <p:nvPr/>
        </p:nvSpPr>
        <p:spPr>
          <a:xfrm>
            <a:off x="3075709" y="4913291"/>
            <a:ext cx="554182" cy="5541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AFFBCF2-BA08-4A89-99AF-292C5E3ACFA6}"/>
              </a:ext>
            </a:extLst>
          </p:cNvPr>
          <p:cNvCxnSpPr>
            <a:stCxn id="4" idx="6"/>
            <a:endCxn id="9" idx="2"/>
          </p:cNvCxnSpPr>
          <p:nvPr/>
        </p:nvCxnSpPr>
        <p:spPr>
          <a:xfrm flipV="1">
            <a:off x="1704109" y="1421781"/>
            <a:ext cx="1347272" cy="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E7DA61F8-2D4C-4053-92E2-28BB0D677693}"/>
              </a:ext>
            </a:extLst>
          </p:cNvPr>
          <p:cNvCxnSpPr>
            <a:stCxn id="5" idx="6"/>
            <a:endCxn id="9" idx="2"/>
          </p:cNvCxnSpPr>
          <p:nvPr/>
        </p:nvCxnSpPr>
        <p:spPr>
          <a:xfrm flipV="1">
            <a:off x="1704109" y="1421781"/>
            <a:ext cx="1347272" cy="913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1AEABB4-C562-4B43-8835-A1F74CFDA348}"/>
              </a:ext>
            </a:extLst>
          </p:cNvPr>
          <p:cNvCxnSpPr>
            <a:stCxn id="5" idx="6"/>
            <a:endCxn id="10" idx="2"/>
          </p:cNvCxnSpPr>
          <p:nvPr/>
        </p:nvCxnSpPr>
        <p:spPr>
          <a:xfrm flipV="1">
            <a:off x="1704109" y="2235447"/>
            <a:ext cx="1371600" cy="99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462F261B-FF5A-4102-8F13-54CA3CEA0502}"/>
              </a:ext>
            </a:extLst>
          </p:cNvPr>
          <p:cNvCxnSpPr>
            <a:stCxn id="6" idx="6"/>
            <a:endCxn id="10" idx="3"/>
          </p:cNvCxnSpPr>
          <p:nvPr/>
        </p:nvCxnSpPr>
        <p:spPr>
          <a:xfrm flipV="1">
            <a:off x="1704109" y="2431380"/>
            <a:ext cx="1452758" cy="81058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57DA3E3-8B82-42E3-84F0-AB6CC2FF9813}"/>
              </a:ext>
            </a:extLst>
          </p:cNvPr>
          <p:cNvCxnSpPr>
            <a:stCxn id="7" idx="6"/>
            <a:endCxn id="10" idx="4"/>
          </p:cNvCxnSpPr>
          <p:nvPr/>
        </p:nvCxnSpPr>
        <p:spPr>
          <a:xfrm flipV="1">
            <a:off x="1704109" y="2512538"/>
            <a:ext cx="1648691" cy="1721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F2D4AD0-BE9C-4AA0-BFE0-250CEAC39837}"/>
              </a:ext>
            </a:extLst>
          </p:cNvPr>
          <p:cNvCxnSpPr>
            <a:stCxn id="7" idx="6"/>
            <a:endCxn id="12" idx="2"/>
          </p:cNvCxnSpPr>
          <p:nvPr/>
        </p:nvCxnSpPr>
        <p:spPr>
          <a:xfrm>
            <a:off x="1704109" y="4234336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8A8FDED-97CA-4D17-97F4-85F3B8D38482}"/>
              </a:ext>
            </a:extLst>
          </p:cNvPr>
          <p:cNvCxnSpPr>
            <a:stCxn id="7" idx="5"/>
            <a:endCxn id="13" idx="1"/>
          </p:cNvCxnSpPr>
          <p:nvPr/>
        </p:nvCxnSpPr>
        <p:spPr>
          <a:xfrm>
            <a:off x="1622951" y="4430269"/>
            <a:ext cx="1533916" cy="564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6860C46C-0E66-4DDD-B014-A5A6B98D0565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1704109" y="5190382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2281ACF-7A98-4645-B84F-E85D339F2540}"/>
              </a:ext>
            </a:extLst>
          </p:cNvPr>
          <p:cNvCxnSpPr>
            <a:stCxn id="6" idx="6"/>
            <a:endCxn id="11" idx="2"/>
          </p:cNvCxnSpPr>
          <p:nvPr/>
        </p:nvCxnSpPr>
        <p:spPr>
          <a:xfrm>
            <a:off x="1704109" y="3241963"/>
            <a:ext cx="1371600" cy="2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Овал 22">
            <a:extLst>
              <a:ext uri="{FF2B5EF4-FFF2-40B4-BE49-F238E27FC236}">
                <a16:creationId xmlns:a16="http://schemas.microsoft.com/office/drawing/2014/main" id="{0AF70445-4FA5-4632-8720-CF93D64BDD48}"/>
              </a:ext>
            </a:extLst>
          </p:cNvPr>
          <p:cNvSpPr/>
          <p:nvPr/>
        </p:nvSpPr>
        <p:spPr>
          <a:xfrm>
            <a:off x="7412181" y="1158546"/>
            <a:ext cx="554182" cy="554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5209E512-B64C-4D97-BF0F-EF49C1C667F4}"/>
              </a:ext>
            </a:extLst>
          </p:cNvPr>
          <p:cNvSpPr/>
          <p:nvPr/>
        </p:nvSpPr>
        <p:spPr>
          <a:xfrm>
            <a:off x="7412181" y="2065173"/>
            <a:ext cx="554182" cy="554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D4555853-95DB-4EAF-A706-EF134BFAED28}"/>
              </a:ext>
            </a:extLst>
          </p:cNvPr>
          <p:cNvSpPr/>
          <p:nvPr/>
        </p:nvSpPr>
        <p:spPr>
          <a:xfrm>
            <a:off x="7412181" y="2971800"/>
            <a:ext cx="554182" cy="554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D795F6A2-D66E-4844-A8B5-5FBA070F1294}"/>
              </a:ext>
            </a:extLst>
          </p:cNvPr>
          <p:cNvSpPr/>
          <p:nvPr/>
        </p:nvSpPr>
        <p:spPr>
          <a:xfrm>
            <a:off x="7412181" y="3964173"/>
            <a:ext cx="554182" cy="554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C31447ED-6395-4C7D-B791-1E53FBB895D5}"/>
              </a:ext>
            </a:extLst>
          </p:cNvPr>
          <p:cNvSpPr/>
          <p:nvPr/>
        </p:nvSpPr>
        <p:spPr>
          <a:xfrm>
            <a:off x="7412181" y="4920219"/>
            <a:ext cx="554182" cy="5541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BAE36EB9-253C-4BB1-992D-C0236EBAE968}"/>
              </a:ext>
            </a:extLst>
          </p:cNvPr>
          <p:cNvSpPr/>
          <p:nvPr/>
        </p:nvSpPr>
        <p:spPr>
          <a:xfrm>
            <a:off x="9313635" y="1151618"/>
            <a:ext cx="554182" cy="5541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3B6EB689-6205-46D8-89DB-85907D776361}"/>
              </a:ext>
            </a:extLst>
          </p:cNvPr>
          <p:cNvSpPr/>
          <p:nvPr/>
        </p:nvSpPr>
        <p:spPr>
          <a:xfrm>
            <a:off x="9337963" y="1965284"/>
            <a:ext cx="554182" cy="5541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B15DEF2D-96FD-4420-B20D-A31D5592815E}"/>
              </a:ext>
            </a:extLst>
          </p:cNvPr>
          <p:cNvSpPr/>
          <p:nvPr/>
        </p:nvSpPr>
        <p:spPr>
          <a:xfrm>
            <a:off x="9337963" y="3001035"/>
            <a:ext cx="554182" cy="5541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E4153E5-C853-418A-BB60-6993C096C1A9}"/>
              </a:ext>
            </a:extLst>
          </p:cNvPr>
          <p:cNvSpPr/>
          <p:nvPr/>
        </p:nvSpPr>
        <p:spPr>
          <a:xfrm>
            <a:off x="9337963" y="3964173"/>
            <a:ext cx="554182" cy="5541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6DB2C30A-CCBC-46AF-A280-B2B88C18B53F}"/>
              </a:ext>
            </a:extLst>
          </p:cNvPr>
          <p:cNvSpPr/>
          <p:nvPr/>
        </p:nvSpPr>
        <p:spPr>
          <a:xfrm>
            <a:off x="9337963" y="4920219"/>
            <a:ext cx="554182" cy="5541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 стрелкой 32" descr="1">
            <a:extLst>
              <a:ext uri="{FF2B5EF4-FFF2-40B4-BE49-F238E27FC236}">
                <a16:creationId xmlns:a16="http://schemas.microsoft.com/office/drawing/2014/main" id="{934CA1B1-90C5-4AFE-AFA7-31DC7CE86F07}"/>
              </a:ext>
            </a:extLst>
          </p:cNvPr>
          <p:cNvCxnSpPr>
            <a:stCxn id="23" idx="6"/>
            <a:endCxn id="28" idx="2"/>
          </p:cNvCxnSpPr>
          <p:nvPr/>
        </p:nvCxnSpPr>
        <p:spPr>
          <a:xfrm flipV="1">
            <a:off x="7966363" y="1428709"/>
            <a:ext cx="1347272" cy="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3134AF0-72AA-4620-BB03-DDA8F4D31F4A}"/>
              </a:ext>
            </a:extLst>
          </p:cNvPr>
          <p:cNvCxnSpPr>
            <a:stCxn id="24" idx="6"/>
            <a:endCxn id="28" idx="2"/>
          </p:cNvCxnSpPr>
          <p:nvPr/>
        </p:nvCxnSpPr>
        <p:spPr>
          <a:xfrm flipV="1">
            <a:off x="7966363" y="1428709"/>
            <a:ext cx="1347272" cy="913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11193190-4D1A-419B-AD65-84422335D464}"/>
              </a:ext>
            </a:extLst>
          </p:cNvPr>
          <p:cNvCxnSpPr>
            <a:stCxn id="24" idx="6"/>
            <a:endCxn id="29" idx="2"/>
          </p:cNvCxnSpPr>
          <p:nvPr/>
        </p:nvCxnSpPr>
        <p:spPr>
          <a:xfrm flipV="1">
            <a:off x="7966363" y="2242375"/>
            <a:ext cx="1371600" cy="99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7EB04811-5B09-4C30-86D9-571B64B20C8D}"/>
              </a:ext>
            </a:extLst>
          </p:cNvPr>
          <p:cNvCxnSpPr>
            <a:stCxn id="25" idx="6"/>
            <a:endCxn id="29" idx="3"/>
          </p:cNvCxnSpPr>
          <p:nvPr/>
        </p:nvCxnSpPr>
        <p:spPr>
          <a:xfrm flipV="1">
            <a:off x="7966363" y="2438308"/>
            <a:ext cx="1452758" cy="81058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E50DD8C0-58D7-4448-97CF-E0D0A1AE1386}"/>
              </a:ext>
            </a:extLst>
          </p:cNvPr>
          <p:cNvCxnSpPr>
            <a:stCxn id="26" idx="6"/>
            <a:endCxn id="29" idx="4"/>
          </p:cNvCxnSpPr>
          <p:nvPr/>
        </p:nvCxnSpPr>
        <p:spPr>
          <a:xfrm flipV="1">
            <a:off x="7966363" y="2519466"/>
            <a:ext cx="1648691" cy="1721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07EEBB93-EAFC-4415-9F3F-7F8A33447A9C}"/>
              </a:ext>
            </a:extLst>
          </p:cNvPr>
          <p:cNvCxnSpPr>
            <a:stCxn id="26" idx="6"/>
            <a:endCxn id="31" idx="2"/>
          </p:cNvCxnSpPr>
          <p:nvPr/>
        </p:nvCxnSpPr>
        <p:spPr>
          <a:xfrm>
            <a:off x="7966363" y="4241264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F02A7324-7D70-4F45-842E-17E31375A2A8}"/>
              </a:ext>
            </a:extLst>
          </p:cNvPr>
          <p:cNvCxnSpPr>
            <a:stCxn id="26" idx="5"/>
            <a:endCxn id="32" idx="1"/>
          </p:cNvCxnSpPr>
          <p:nvPr/>
        </p:nvCxnSpPr>
        <p:spPr>
          <a:xfrm>
            <a:off x="7885205" y="4437197"/>
            <a:ext cx="1533916" cy="564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83AA600E-66B9-4BC9-8AF3-04D95AD6A481}"/>
              </a:ext>
            </a:extLst>
          </p:cNvPr>
          <p:cNvCxnSpPr>
            <a:stCxn id="27" idx="6"/>
            <a:endCxn id="32" idx="2"/>
          </p:cNvCxnSpPr>
          <p:nvPr/>
        </p:nvCxnSpPr>
        <p:spPr>
          <a:xfrm>
            <a:off x="7966363" y="5197310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E9E782F2-3755-44F4-B8A1-17AEA22B35BA}"/>
              </a:ext>
            </a:extLst>
          </p:cNvPr>
          <p:cNvCxnSpPr>
            <a:stCxn id="25" idx="6"/>
            <a:endCxn id="30" idx="2"/>
          </p:cNvCxnSpPr>
          <p:nvPr/>
        </p:nvCxnSpPr>
        <p:spPr>
          <a:xfrm>
            <a:off x="7966363" y="3248891"/>
            <a:ext cx="1371600" cy="2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Овал 41">
            <a:extLst>
              <a:ext uri="{FF2B5EF4-FFF2-40B4-BE49-F238E27FC236}">
                <a16:creationId xmlns:a16="http://schemas.microsoft.com/office/drawing/2014/main" id="{1B37B557-8AFC-443B-A16A-A29F356620BB}"/>
              </a:ext>
            </a:extLst>
          </p:cNvPr>
          <p:cNvSpPr/>
          <p:nvPr/>
        </p:nvSpPr>
        <p:spPr>
          <a:xfrm>
            <a:off x="5273623" y="2475391"/>
            <a:ext cx="1452758" cy="157623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  <a:endParaRPr lang="ru-RU" dirty="0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5C475811-4B4A-4D94-8521-6DC947F9068A}"/>
              </a:ext>
            </a:extLst>
          </p:cNvPr>
          <p:cNvSpPr/>
          <p:nvPr/>
        </p:nvSpPr>
        <p:spPr>
          <a:xfrm>
            <a:off x="10889672" y="2750126"/>
            <a:ext cx="886691" cy="98367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</a:t>
            </a:r>
            <a:endParaRPr lang="ru-RU" dirty="0"/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C95E36F1-21D0-489D-8B08-046E47FCA3EE}"/>
              </a:ext>
            </a:extLst>
          </p:cNvPr>
          <p:cNvCxnSpPr>
            <a:stCxn id="42" idx="6"/>
            <a:endCxn id="23" idx="2"/>
          </p:cNvCxnSpPr>
          <p:nvPr/>
        </p:nvCxnSpPr>
        <p:spPr>
          <a:xfrm flipV="1">
            <a:off x="6726381" y="1435637"/>
            <a:ext cx="685800" cy="1827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248B016E-9AD9-4084-88F9-B199F318D187}"/>
              </a:ext>
            </a:extLst>
          </p:cNvPr>
          <p:cNvCxnSpPr>
            <a:stCxn id="42" idx="6"/>
            <a:endCxn id="24" idx="2"/>
          </p:cNvCxnSpPr>
          <p:nvPr/>
        </p:nvCxnSpPr>
        <p:spPr>
          <a:xfrm flipV="1">
            <a:off x="6726381" y="2342264"/>
            <a:ext cx="685800" cy="92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9D94D387-0307-4012-8160-C7846EC36F29}"/>
              </a:ext>
            </a:extLst>
          </p:cNvPr>
          <p:cNvCxnSpPr>
            <a:stCxn id="42" idx="6"/>
            <a:endCxn id="25" idx="2"/>
          </p:cNvCxnSpPr>
          <p:nvPr/>
        </p:nvCxnSpPr>
        <p:spPr>
          <a:xfrm flipV="1">
            <a:off x="6726381" y="3248891"/>
            <a:ext cx="685800" cy="1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D21E6BEE-5B41-40E4-A49B-BF6D69CC8FF1}"/>
              </a:ext>
            </a:extLst>
          </p:cNvPr>
          <p:cNvCxnSpPr>
            <a:stCxn id="42" idx="6"/>
            <a:endCxn id="26" idx="2"/>
          </p:cNvCxnSpPr>
          <p:nvPr/>
        </p:nvCxnSpPr>
        <p:spPr>
          <a:xfrm>
            <a:off x="6726381" y="3263508"/>
            <a:ext cx="685800" cy="977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20898361-F851-4EA3-8BB0-B38C944660DA}"/>
              </a:ext>
            </a:extLst>
          </p:cNvPr>
          <p:cNvCxnSpPr>
            <a:stCxn id="42" idx="6"/>
            <a:endCxn id="27" idx="3"/>
          </p:cNvCxnSpPr>
          <p:nvPr/>
        </p:nvCxnSpPr>
        <p:spPr>
          <a:xfrm>
            <a:off x="6726381" y="3263508"/>
            <a:ext cx="766958" cy="2129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3A174E2D-FE08-4F8A-8AAC-CFAEE82E340C}"/>
              </a:ext>
            </a:extLst>
          </p:cNvPr>
          <p:cNvCxnSpPr>
            <a:cxnSpLocks/>
            <a:stCxn id="28" idx="6"/>
            <a:endCxn id="43" idx="2"/>
          </p:cNvCxnSpPr>
          <p:nvPr/>
        </p:nvCxnSpPr>
        <p:spPr>
          <a:xfrm>
            <a:off x="9867817" y="1428709"/>
            <a:ext cx="1021855" cy="181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F18B620D-084B-4A2F-BF6D-20D8D34ED959}"/>
              </a:ext>
            </a:extLst>
          </p:cNvPr>
          <p:cNvCxnSpPr>
            <a:stCxn id="29" idx="6"/>
            <a:endCxn id="43" idx="2"/>
          </p:cNvCxnSpPr>
          <p:nvPr/>
        </p:nvCxnSpPr>
        <p:spPr>
          <a:xfrm>
            <a:off x="9892145" y="2242375"/>
            <a:ext cx="997527" cy="999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C44C8D4A-2179-4165-BB22-9BF7CE3DDA5F}"/>
              </a:ext>
            </a:extLst>
          </p:cNvPr>
          <p:cNvCxnSpPr>
            <a:stCxn id="30" idx="6"/>
            <a:endCxn id="43" idx="2"/>
          </p:cNvCxnSpPr>
          <p:nvPr/>
        </p:nvCxnSpPr>
        <p:spPr>
          <a:xfrm flipV="1">
            <a:off x="9892145" y="3241963"/>
            <a:ext cx="997527" cy="36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F16EC6EC-B467-4BAE-8E44-8F55932A552C}"/>
              </a:ext>
            </a:extLst>
          </p:cNvPr>
          <p:cNvCxnSpPr>
            <a:stCxn id="31" idx="6"/>
            <a:endCxn id="43" idx="2"/>
          </p:cNvCxnSpPr>
          <p:nvPr/>
        </p:nvCxnSpPr>
        <p:spPr>
          <a:xfrm flipV="1">
            <a:off x="9892145" y="3241963"/>
            <a:ext cx="997527" cy="99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3BB92DAA-CB33-46BC-BB39-D529E13E7269}"/>
              </a:ext>
            </a:extLst>
          </p:cNvPr>
          <p:cNvCxnSpPr>
            <a:stCxn id="32" idx="6"/>
            <a:endCxn id="43" idx="2"/>
          </p:cNvCxnSpPr>
          <p:nvPr/>
        </p:nvCxnSpPr>
        <p:spPr>
          <a:xfrm flipV="1">
            <a:off x="9892145" y="3241963"/>
            <a:ext cx="997527" cy="195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1EF8977-FC80-4B70-AD77-8A411AC29D95}"/>
              </a:ext>
            </a:extLst>
          </p:cNvPr>
          <p:cNvSpPr txBox="1"/>
          <p:nvPr/>
        </p:nvSpPr>
        <p:spPr>
          <a:xfrm>
            <a:off x="6649043" y="2425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1C396BB-8893-4DEE-9A2F-213CF45D9807}"/>
              </a:ext>
            </a:extLst>
          </p:cNvPr>
          <p:cNvSpPr txBox="1"/>
          <p:nvPr/>
        </p:nvSpPr>
        <p:spPr>
          <a:xfrm>
            <a:off x="7122659" y="43181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B24BB83-5284-4B29-8ACB-686F0C8F63DC}"/>
              </a:ext>
            </a:extLst>
          </p:cNvPr>
          <p:cNvSpPr txBox="1"/>
          <p:nvPr/>
        </p:nvSpPr>
        <p:spPr>
          <a:xfrm>
            <a:off x="7078827" y="22805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4310222-52ED-4FBE-BF42-A432F0386969}"/>
              </a:ext>
            </a:extLst>
          </p:cNvPr>
          <p:cNvSpPr txBox="1"/>
          <p:nvPr/>
        </p:nvSpPr>
        <p:spPr>
          <a:xfrm>
            <a:off x="7134823" y="37416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B9C9805-193C-40D6-9CA0-B6A1DD35112E}"/>
              </a:ext>
            </a:extLst>
          </p:cNvPr>
          <p:cNvSpPr txBox="1"/>
          <p:nvPr/>
        </p:nvSpPr>
        <p:spPr>
          <a:xfrm>
            <a:off x="7008575" y="29804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9827F29-4392-419B-A5C6-0E3B84C23EFE}"/>
              </a:ext>
            </a:extLst>
          </p:cNvPr>
          <p:cNvSpPr txBox="1"/>
          <p:nvPr/>
        </p:nvSpPr>
        <p:spPr>
          <a:xfrm>
            <a:off x="8291780" y="110710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EB99B82-F3E5-4B62-9B10-99DD145E6758}"/>
              </a:ext>
            </a:extLst>
          </p:cNvPr>
          <p:cNvSpPr txBox="1"/>
          <p:nvPr/>
        </p:nvSpPr>
        <p:spPr>
          <a:xfrm>
            <a:off x="8243320" y="16771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67439C4-FE67-4503-9983-26C28299C5AD}"/>
              </a:ext>
            </a:extLst>
          </p:cNvPr>
          <p:cNvSpPr txBox="1"/>
          <p:nvPr/>
        </p:nvSpPr>
        <p:spPr>
          <a:xfrm>
            <a:off x="8671254" y="1980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7DA5459-D41F-4A83-A403-750FF2836257}"/>
              </a:ext>
            </a:extLst>
          </p:cNvPr>
          <p:cNvSpPr txBox="1"/>
          <p:nvPr/>
        </p:nvSpPr>
        <p:spPr>
          <a:xfrm>
            <a:off x="8285157" y="26317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1605A21-5F9F-47B6-B27E-EF7A1530663F}"/>
              </a:ext>
            </a:extLst>
          </p:cNvPr>
          <p:cNvSpPr txBox="1"/>
          <p:nvPr/>
        </p:nvSpPr>
        <p:spPr>
          <a:xfrm>
            <a:off x="8436000" y="2993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BBB579C-334D-4A29-A35B-D3914724F70B}"/>
              </a:ext>
            </a:extLst>
          </p:cNvPr>
          <p:cNvSpPr txBox="1"/>
          <p:nvPr/>
        </p:nvSpPr>
        <p:spPr>
          <a:xfrm>
            <a:off x="8434036" y="35750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B4920E5-1E09-42D2-A25F-AD54811B5568}"/>
              </a:ext>
            </a:extLst>
          </p:cNvPr>
          <p:cNvSpPr txBox="1"/>
          <p:nvPr/>
        </p:nvSpPr>
        <p:spPr>
          <a:xfrm>
            <a:off x="8714508" y="39373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4780071-0DF7-42C0-8204-1D93B36DC3F8}"/>
              </a:ext>
            </a:extLst>
          </p:cNvPr>
          <p:cNvSpPr txBox="1"/>
          <p:nvPr/>
        </p:nvSpPr>
        <p:spPr>
          <a:xfrm>
            <a:off x="8797203" y="4531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A62553F-9BAA-430F-AE54-063E93BC341D}"/>
              </a:ext>
            </a:extLst>
          </p:cNvPr>
          <p:cNvSpPr txBox="1"/>
          <p:nvPr/>
        </p:nvSpPr>
        <p:spPr>
          <a:xfrm>
            <a:off x="8163440" y="4900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264F854-543E-4C4A-ACA5-0A12A5F8764D}"/>
              </a:ext>
            </a:extLst>
          </p:cNvPr>
          <p:cNvSpPr txBox="1"/>
          <p:nvPr/>
        </p:nvSpPr>
        <p:spPr>
          <a:xfrm>
            <a:off x="10390908" y="20464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435EB04-CD44-411B-AB37-99006F3C8F68}"/>
              </a:ext>
            </a:extLst>
          </p:cNvPr>
          <p:cNvSpPr txBox="1"/>
          <p:nvPr/>
        </p:nvSpPr>
        <p:spPr>
          <a:xfrm>
            <a:off x="9998868" y="21874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190A05B-1F92-4100-869A-BB44115AE028}"/>
              </a:ext>
            </a:extLst>
          </p:cNvPr>
          <p:cNvSpPr txBox="1"/>
          <p:nvPr/>
        </p:nvSpPr>
        <p:spPr>
          <a:xfrm>
            <a:off x="10144641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7D6A9B2-04F4-4C76-B60A-8EB942A7B5D2}"/>
              </a:ext>
            </a:extLst>
          </p:cNvPr>
          <p:cNvSpPr txBox="1"/>
          <p:nvPr/>
        </p:nvSpPr>
        <p:spPr>
          <a:xfrm>
            <a:off x="9973303" y="437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E7DF718-3A6B-46B3-A8FD-8DC9AE8BFC94}"/>
              </a:ext>
            </a:extLst>
          </p:cNvPr>
          <p:cNvSpPr txBox="1"/>
          <p:nvPr/>
        </p:nvSpPr>
        <p:spPr>
          <a:xfrm>
            <a:off x="10096015" y="34636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91" name="Стрелка: вправо 90">
            <a:extLst>
              <a:ext uri="{FF2B5EF4-FFF2-40B4-BE49-F238E27FC236}">
                <a16:creationId xmlns:a16="http://schemas.microsoft.com/office/drawing/2014/main" id="{6BA7EB91-B744-42B5-8E91-C36167AF35C0}"/>
              </a:ext>
            </a:extLst>
          </p:cNvPr>
          <p:cNvSpPr/>
          <p:nvPr/>
        </p:nvSpPr>
        <p:spPr>
          <a:xfrm>
            <a:off x="4031673" y="2964872"/>
            <a:ext cx="768926" cy="868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21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B6A01A-30DF-4AB6-A1DA-DB290139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B2556-DDB3-42D7-981A-C249BAC7D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 err="1"/>
              <a:t>E</a:t>
            </a:r>
            <a:r>
              <a:rPr lang="en-US" dirty="0" err="1"/>
              <a:t>|</a:t>
            </a:r>
            <a:r>
              <a:rPr lang="en-US" i="1" dirty="0" err="1"/>
              <a:t>f</a:t>
            </a:r>
            <a:r>
              <a:rPr lang="en-US" dirty="0"/>
              <a:t>|) – complexity of Ford-Fulkerson</a:t>
            </a:r>
          </a:p>
          <a:p>
            <a:pPr marL="0" indent="0">
              <a:buNone/>
            </a:pPr>
            <a:r>
              <a:rPr lang="en-US" dirty="0"/>
              <a:t>	(E – num of edges, |</a:t>
            </a:r>
            <a:r>
              <a:rPr lang="en-US" i="1" dirty="0"/>
              <a:t>f</a:t>
            </a:r>
            <a:r>
              <a:rPr lang="en-US" dirty="0"/>
              <a:t>| - </a:t>
            </a:r>
            <a:r>
              <a:rPr lang="en-US" dirty="0" err="1"/>
              <a:t>abs.value</a:t>
            </a:r>
            <a:r>
              <a:rPr lang="en-US" dirty="0"/>
              <a:t> of flow) </a:t>
            </a:r>
          </a:p>
          <a:p>
            <a:r>
              <a:rPr lang="en-US" dirty="0"/>
              <a:t>|</a:t>
            </a:r>
            <a:r>
              <a:rPr lang="en-US" i="1" dirty="0"/>
              <a:t>f</a:t>
            </a:r>
            <a:r>
              <a:rPr lang="en-US" dirty="0"/>
              <a:t>| &lt;= (Damaged products) / 2</a:t>
            </a:r>
          </a:p>
          <a:p>
            <a:endParaRPr lang="en-US" dirty="0"/>
          </a:p>
          <a:p>
            <a:r>
              <a:rPr lang="en-US" dirty="0"/>
              <a:t>E &lt;= (Damaged products) * 4</a:t>
            </a:r>
          </a:p>
          <a:p>
            <a:endParaRPr lang="en-US" dirty="0"/>
          </a:p>
          <a:p>
            <a:r>
              <a:rPr lang="en-US" dirty="0"/>
              <a:t>So O((Damaged products)^2)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8758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3B2B3-0F7A-4847-8DA1-FDB135A20D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Ask your questions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90454F-F191-4613-9BB2-9C24F8D117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8152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63</Words>
  <Application>Microsoft Office PowerPoint</Application>
  <PresentationFormat>Широкоэкранный</PresentationFormat>
  <Paragraphs>39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Shop under attack</vt:lpstr>
      <vt:lpstr>Condition </vt:lpstr>
      <vt:lpstr>Two cases</vt:lpstr>
      <vt:lpstr>Solution </vt:lpstr>
      <vt:lpstr>Презентация PowerPoint</vt:lpstr>
      <vt:lpstr>Презентация PowerPoint</vt:lpstr>
      <vt:lpstr>Презентация PowerPoint</vt:lpstr>
      <vt:lpstr>Complexity</vt:lpstr>
      <vt:lpstr>Ask your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 under attack</dc:title>
  <dc:creator>Марко Крсманович</dc:creator>
  <cp:lastModifiedBy>Марко Крсманович</cp:lastModifiedBy>
  <cp:revision>5</cp:revision>
  <dcterms:created xsi:type="dcterms:W3CDTF">2019-07-08T11:45:55Z</dcterms:created>
  <dcterms:modified xsi:type="dcterms:W3CDTF">2019-07-08T12:20:20Z</dcterms:modified>
</cp:coreProperties>
</file>