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76" r:id="rId4"/>
    <p:sldId id="258" r:id="rId5"/>
    <p:sldId id="262" r:id="rId6"/>
    <p:sldId id="269" r:id="rId7"/>
    <p:sldId id="259" r:id="rId8"/>
    <p:sldId id="260" r:id="rId9"/>
    <p:sldId id="261" r:id="rId10"/>
    <p:sldId id="270" r:id="rId11"/>
    <p:sldId id="271" r:id="rId12"/>
    <p:sldId id="272" r:id="rId13"/>
    <p:sldId id="273" r:id="rId14"/>
    <p:sldId id="274" r:id="rId15"/>
    <p:sldId id="265" r:id="rId16"/>
    <p:sldId id="266" r:id="rId17"/>
    <p:sldId id="267" r:id="rId18"/>
    <p:sldId id="278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6FDF285-37EC-4205-9C07-EBCFDF52CEAC}" type="datetimeFigureOut">
              <a:rPr lang="en-IN" smtClean="0"/>
              <a:t>09-10-2013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235A4E5-5E88-46A6-AD5C-4AF2C2815A63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285-37EC-4205-9C07-EBCFDF52CEAC}" type="datetimeFigureOut">
              <a:rPr lang="en-IN" smtClean="0"/>
              <a:t>09-10-2013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A4E5-5E88-46A6-AD5C-4AF2C2815A6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285-37EC-4205-9C07-EBCFDF52CEAC}" type="datetimeFigureOut">
              <a:rPr lang="en-IN" smtClean="0"/>
              <a:t>09-10-2013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A4E5-5E88-46A6-AD5C-4AF2C2815A6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6FDF285-37EC-4205-9C07-EBCFDF52CEAC}" type="datetimeFigureOut">
              <a:rPr lang="en-IN" smtClean="0"/>
              <a:t>09-10-2013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235A4E5-5E88-46A6-AD5C-4AF2C2815A6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6FDF285-37EC-4205-9C07-EBCFDF52CEAC}" type="datetimeFigureOut">
              <a:rPr lang="en-IN" smtClean="0"/>
              <a:t>09-10-2013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235A4E5-5E88-46A6-AD5C-4AF2C2815A63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285-37EC-4205-9C07-EBCFDF52CEAC}" type="datetimeFigureOut">
              <a:rPr lang="en-IN" smtClean="0"/>
              <a:t>09-10-2013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A4E5-5E88-46A6-AD5C-4AF2C2815A6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285-37EC-4205-9C07-EBCFDF52CEAC}" type="datetimeFigureOut">
              <a:rPr lang="en-IN" smtClean="0"/>
              <a:t>09-10-2013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A4E5-5E88-46A6-AD5C-4AF2C2815A6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6FDF285-37EC-4205-9C07-EBCFDF52CEAC}" type="datetimeFigureOut">
              <a:rPr lang="en-IN" smtClean="0"/>
              <a:t>09-10-2013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35A4E5-5E88-46A6-AD5C-4AF2C2815A6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285-37EC-4205-9C07-EBCFDF52CEAC}" type="datetimeFigureOut">
              <a:rPr lang="en-IN" smtClean="0"/>
              <a:t>09-10-2013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A4E5-5E88-46A6-AD5C-4AF2C2815A63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6FDF285-37EC-4205-9C07-EBCFDF52CEAC}" type="datetimeFigureOut">
              <a:rPr lang="en-IN" smtClean="0"/>
              <a:t>09-10-2013</a:t>
            </a:fld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235A4E5-5E88-46A6-AD5C-4AF2C2815A6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6FDF285-37EC-4205-9C07-EBCFDF52CEAC}" type="datetimeFigureOut">
              <a:rPr lang="en-IN" smtClean="0"/>
              <a:t>09-10-2013</a:t>
            </a:fld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35A4E5-5E88-46A6-AD5C-4AF2C2815A6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6FDF285-37EC-4205-9C07-EBCFDF52CEAC}" type="datetimeFigureOut">
              <a:rPr lang="en-IN" smtClean="0"/>
              <a:t>09-10-2013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235A4E5-5E88-46A6-AD5C-4AF2C2815A63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Microcontrollers and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IN" dirty="0" smtClean="0"/>
          </a:p>
          <a:p>
            <a:pPr algn="r"/>
            <a:r>
              <a:rPr lang="en-IN" dirty="0" smtClean="0"/>
              <a:t>By: Akanksha Patel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6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467600" cy="1143000"/>
          </a:xfrm>
        </p:spPr>
        <p:txBody>
          <a:bodyPr/>
          <a:lstStyle/>
          <a:p>
            <a:r>
              <a:rPr lang="en-IN" dirty="0" smtClean="0"/>
              <a:t>Basic I/O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9723" y="1412776"/>
            <a:ext cx="7467600" cy="4873752"/>
          </a:xfrm>
        </p:spPr>
        <p:txBody>
          <a:bodyPr/>
          <a:lstStyle/>
          <a:p>
            <a:r>
              <a:rPr lang="en-IN" dirty="0" smtClean="0"/>
              <a:t>Working with ports: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674548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DDRx</a:t>
            </a:r>
            <a:r>
              <a:rPr lang="en-IN" dirty="0" smtClean="0"/>
              <a:t>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First define the pins as input/output.</a:t>
            </a:r>
          </a:p>
          <a:p>
            <a:r>
              <a:rPr lang="en-IN" dirty="0" err="1" smtClean="0"/>
              <a:t>DDRx</a:t>
            </a:r>
            <a:r>
              <a:rPr lang="en-IN" dirty="0" smtClean="0"/>
              <a:t> = 0b01110101;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08920"/>
            <a:ext cx="610891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1143000"/>
          </a:xfrm>
        </p:spPr>
        <p:txBody>
          <a:bodyPr/>
          <a:lstStyle/>
          <a:p>
            <a:r>
              <a:rPr lang="en-IN" dirty="0" err="1" smtClean="0"/>
              <a:t>PORTx</a:t>
            </a:r>
            <a:r>
              <a:rPr lang="en-IN" dirty="0" smtClean="0"/>
              <a:t>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7467600" cy="4873752"/>
          </a:xfrm>
        </p:spPr>
        <p:txBody>
          <a:bodyPr/>
          <a:lstStyle/>
          <a:p>
            <a:r>
              <a:rPr lang="en-IN" dirty="0" smtClean="0"/>
              <a:t>It has two functions:</a:t>
            </a:r>
          </a:p>
          <a:p>
            <a:pPr lvl="1"/>
            <a:r>
              <a:rPr lang="en-IN" dirty="0" smtClean="0"/>
              <a:t>It sets the pins high/low (depending on 1/0) if the pin is set as output.</a:t>
            </a:r>
          </a:p>
          <a:p>
            <a:pPr lvl="1"/>
            <a:r>
              <a:rPr lang="en-IN" dirty="0" smtClean="0"/>
              <a:t>It manages the internal pull registers.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68960"/>
            <a:ext cx="56197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72816"/>
            <a:ext cx="5619750" cy="3333750"/>
          </a:xfrm>
        </p:spPr>
      </p:pic>
    </p:spTree>
    <p:extLst>
      <p:ext uri="{BB962C8B-B14F-4D97-AF65-F5344CB8AC3E}">
        <p14:creationId xmlns:p14="http://schemas.microsoft.com/office/powerpoint/2010/main" val="34926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PINx</a:t>
            </a:r>
            <a:r>
              <a:rPr lang="en-IN" dirty="0" smtClean="0"/>
              <a:t>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Reading the status of an input pin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20888"/>
            <a:ext cx="621121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Bump sensor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18425"/>
            <a:ext cx="6876618" cy="45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Analog</a:t>
            </a:r>
            <a:r>
              <a:rPr lang="en-IN" dirty="0" smtClean="0"/>
              <a:t> to Digital Converter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ADC: Converts </a:t>
            </a:r>
            <a:r>
              <a:rPr lang="en-IN" dirty="0" err="1" smtClean="0"/>
              <a:t>analog</a:t>
            </a:r>
            <a:r>
              <a:rPr lang="en-IN" dirty="0" smtClean="0"/>
              <a:t> signals to understandable digital signals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avr</a:t>
            </a:r>
            <a:r>
              <a:rPr lang="en-IN" dirty="0" smtClean="0"/>
              <a:t>, Port A has been specified for ADC.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96952"/>
            <a:ext cx="5186020" cy="36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39" y="3140968"/>
            <a:ext cx="3960440" cy="3373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1143000"/>
          </a:xfrm>
        </p:spPr>
        <p:txBody>
          <a:bodyPr/>
          <a:lstStyle/>
          <a:p>
            <a:r>
              <a:rPr lang="en-IN" dirty="0" smtClean="0"/>
              <a:t>Pulse Width Modulation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7467600" cy="4873752"/>
          </a:xfrm>
        </p:spPr>
        <p:txBody>
          <a:bodyPr/>
          <a:lstStyle/>
          <a:p>
            <a:r>
              <a:rPr lang="en-IN" dirty="0" smtClean="0"/>
              <a:t>PWM: Technique of getting </a:t>
            </a:r>
            <a:r>
              <a:rPr lang="en-IN" dirty="0" err="1" smtClean="0"/>
              <a:t>analog</a:t>
            </a:r>
            <a:r>
              <a:rPr lang="en-IN" dirty="0" smtClean="0"/>
              <a:t> result with digital means. </a:t>
            </a:r>
          </a:p>
          <a:p>
            <a:r>
              <a:rPr lang="en-IN" dirty="0" err="1"/>
              <a:t>t</a:t>
            </a:r>
            <a:r>
              <a:rPr lang="en-IN" dirty="0" err="1" smtClean="0"/>
              <a:t>imerinit</a:t>
            </a:r>
            <a:r>
              <a:rPr lang="en-IN" dirty="0" smtClean="0"/>
              <a:t>()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avr</a:t>
            </a:r>
            <a:r>
              <a:rPr lang="en-IN" dirty="0" smtClean="0"/>
              <a:t>, D4 and D5 pins are specified for PWM.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098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484784"/>
            <a:ext cx="3813669" cy="4475986"/>
          </a:xfrm>
        </p:spPr>
      </p:pic>
    </p:spTree>
    <p:extLst>
      <p:ext uri="{BB962C8B-B14F-4D97-AF65-F5344CB8AC3E}">
        <p14:creationId xmlns:p14="http://schemas.microsoft.com/office/powerpoint/2010/main" val="600234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315416"/>
            <a:ext cx="7467600" cy="1143000"/>
          </a:xfrm>
        </p:spPr>
        <p:txBody>
          <a:bodyPr/>
          <a:lstStyle/>
          <a:p>
            <a:r>
              <a:rPr lang="en-IN" dirty="0" smtClean="0"/>
              <a:t>Example: </a:t>
            </a:r>
            <a:r>
              <a:rPr lang="en-IN" dirty="0" smtClean="0"/>
              <a:t>Potentiometer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980728"/>
            <a:ext cx="3946662" cy="5541902"/>
          </a:xfrm>
        </p:spPr>
      </p:pic>
    </p:spTree>
    <p:extLst>
      <p:ext uri="{BB962C8B-B14F-4D97-AF65-F5344CB8AC3E}">
        <p14:creationId xmlns:p14="http://schemas.microsoft.com/office/powerpoint/2010/main" val="31687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545066"/>
            <a:ext cx="3240360" cy="3240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Microcontrollers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Microcontroller is a small computer placed on a single IC.</a:t>
            </a:r>
          </a:p>
          <a:p>
            <a:r>
              <a:rPr lang="en-IN" dirty="0" smtClean="0"/>
              <a:t>It includes processor, memory and other peripherals. </a:t>
            </a:r>
          </a:p>
          <a:p>
            <a:r>
              <a:rPr lang="en-IN" dirty="0" smtClean="0"/>
              <a:t>It acts as the brain of the robot and takes decisions according to the programming done by the user</a:t>
            </a:r>
          </a:p>
          <a:p>
            <a:pPr marL="36576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29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Development boards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Printed circuit boards that provide all the circuitry necessary for a useful control task like I/O circuit, clock generator, stored program etc.</a:t>
            </a:r>
          </a:p>
          <a:p>
            <a:endParaRPr lang="en-IN" dirty="0"/>
          </a:p>
          <a:p>
            <a:r>
              <a:rPr lang="en-IN" dirty="0" smtClean="0"/>
              <a:t>We use two </a:t>
            </a:r>
            <a:r>
              <a:rPr lang="en-IN" dirty="0"/>
              <a:t>type of development </a:t>
            </a:r>
            <a:r>
              <a:rPr lang="en-IN" dirty="0" smtClean="0"/>
              <a:t>boards:</a:t>
            </a:r>
            <a:endParaRPr lang="en-IN" dirty="0"/>
          </a:p>
          <a:p>
            <a:pPr lvl="1"/>
            <a:r>
              <a:rPr lang="en-IN" dirty="0"/>
              <a:t>AVR</a:t>
            </a:r>
          </a:p>
          <a:p>
            <a:pPr lvl="1"/>
            <a:r>
              <a:rPr lang="en-IN" dirty="0" err="1"/>
              <a:t>Arduino</a:t>
            </a:r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257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988840"/>
            <a:ext cx="7715200" cy="146876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AVR is a microcontroller manufactured by Atmel</a:t>
            </a:r>
          </a:p>
          <a:p>
            <a:r>
              <a:rPr lang="en-IN" dirty="0" smtClean="0"/>
              <a:t>We use atmega16A microcontroller.</a:t>
            </a:r>
          </a:p>
          <a:p>
            <a:r>
              <a:rPr lang="en-IN" dirty="0" err="1" smtClean="0"/>
              <a:t>Atmega</a:t>
            </a:r>
            <a:r>
              <a:rPr lang="en-IN" dirty="0" smtClean="0"/>
              <a:t> 16A is used in AVR and </a:t>
            </a:r>
            <a:r>
              <a:rPr lang="en-IN" dirty="0" err="1" smtClean="0"/>
              <a:t>atmega</a:t>
            </a:r>
            <a:r>
              <a:rPr lang="en-IN" dirty="0" smtClean="0"/>
              <a:t> 328 is used in </a:t>
            </a:r>
            <a:r>
              <a:rPr lang="en-IN" dirty="0" err="1" smtClean="0"/>
              <a:t>arduino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52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2420888"/>
            <a:ext cx="7488832" cy="2736304"/>
          </a:xfrm>
        </p:spPr>
        <p:txBody>
          <a:bodyPr/>
          <a:lstStyle/>
          <a:p>
            <a:r>
              <a:rPr lang="en-IN" dirty="0" smtClean="0"/>
              <a:t>Ports : Points of transferring data on the MCU </a:t>
            </a:r>
          </a:p>
          <a:p>
            <a:r>
              <a:rPr lang="en-IN" dirty="0" smtClean="0"/>
              <a:t>Present as pins on the IC.</a:t>
            </a:r>
          </a:p>
          <a:p>
            <a:r>
              <a:rPr lang="en-IN" dirty="0" smtClean="0"/>
              <a:t>Ports are named as Port </a:t>
            </a:r>
            <a:r>
              <a:rPr lang="en-IN" dirty="0"/>
              <a:t>A, Port </a:t>
            </a:r>
            <a:r>
              <a:rPr lang="en-IN" dirty="0" smtClean="0"/>
              <a:t>B, </a:t>
            </a:r>
            <a:r>
              <a:rPr lang="en-IN" dirty="0"/>
              <a:t>Port </a:t>
            </a:r>
            <a:r>
              <a:rPr lang="en-IN" dirty="0" smtClean="0"/>
              <a:t>C and </a:t>
            </a:r>
            <a:r>
              <a:rPr lang="en-IN" dirty="0"/>
              <a:t>Port </a:t>
            </a:r>
            <a:r>
              <a:rPr lang="en-IN" dirty="0" smtClean="0"/>
              <a:t>D.</a:t>
            </a:r>
          </a:p>
          <a:p>
            <a:r>
              <a:rPr lang="en-IN" dirty="0" smtClean="0"/>
              <a:t>Other pins are used for power supply, clock etc.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22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ATmega16A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1989137"/>
            <a:ext cx="3819525" cy="4095750"/>
          </a:xfrm>
        </p:spPr>
      </p:pic>
    </p:spTree>
    <p:extLst>
      <p:ext uri="{BB962C8B-B14F-4D97-AF65-F5344CB8AC3E}">
        <p14:creationId xmlns:p14="http://schemas.microsoft.com/office/powerpoint/2010/main" val="17376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Compiler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Avr</a:t>
            </a:r>
            <a:r>
              <a:rPr lang="en-IN" dirty="0" smtClean="0"/>
              <a:t> studio</a:t>
            </a:r>
          </a:p>
          <a:p>
            <a:r>
              <a:rPr lang="en-IN" dirty="0" smtClean="0"/>
              <a:t>It converts the code written in c in hex file(machine language).</a:t>
            </a:r>
          </a:p>
        </p:txBody>
      </p:sp>
    </p:spTree>
    <p:extLst>
      <p:ext uri="{BB962C8B-B14F-4D97-AF65-F5344CB8AC3E}">
        <p14:creationId xmlns:p14="http://schemas.microsoft.com/office/powerpoint/2010/main" val="18402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Programmer(matches the frequency of computer with the board)</a:t>
            </a:r>
          </a:p>
          <a:p>
            <a:r>
              <a:rPr lang="en-IN" dirty="0" smtClean="0"/>
              <a:t>It could be </a:t>
            </a:r>
            <a:r>
              <a:rPr lang="en-IN" dirty="0" err="1" smtClean="0"/>
              <a:t>inbuild</a:t>
            </a:r>
            <a:r>
              <a:rPr lang="en-IN" dirty="0" smtClean="0"/>
              <a:t> (</a:t>
            </a:r>
            <a:r>
              <a:rPr lang="en-IN" dirty="0" err="1" smtClean="0"/>
              <a:t>arduino</a:t>
            </a:r>
            <a:r>
              <a:rPr lang="en-IN" dirty="0" smtClean="0"/>
              <a:t>) or we will have to use it externally(AVR) 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429000"/>
            <a:ext cx="4102730" cy="308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to include in the program?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2564904"/>
            <a:ext cx="2890664" cy="211683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Define clock (max 16MHz) </a:t>
            </a:r>
          </a:p>
          <a:p>
            <a:r>
              <a:rPr lang="en-IN" dirty="0" smtClean="0"/>
              <a:t>Libraries</a:t>
            </a:r>
          </a:p>
          <a:p>
            <a:r>
              <a:rPr lang="en-IN" dirty="0"/>
              <a:t>m</a:t>
            </a:r>
            <a:r>
              <a:rPr lang="en-IN" dirty="0" smtClean="0"/>
              <a:t>ain()</a:t>
            </a:r>
          </a:p>
          <a:p>
            <a:r>
              <a:rPr lang="en-IN" dirty="0"/>
              <a:t>w</a:t>
            </a:r>
            <a:r>
              <a:rPr lang="en-IN" dirty="0" smtClean="0"/>
              <a:t>hile(1)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65" y="1700808"/>
            <a:ext cx="494639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8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1083</TotalTime>
  <Words>338</Words>
  <Application>Microsoft Office PowerPoint</Application>
  <PresentationFormat>On-screen Show (4:3)</PresentationFormat>
  <Paragraphs>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Microcontrollers and Programming</vt:lpstr>
      <vt:lpstr>Microcontrollers</vt:lpstr>
      <vt:lpstr>Development boards</vt:lpstr>
      <vt:lpstr>AVR</vt:lpstr>
      <vt:lpstr>Ports</vt:lpstr>
      <vt:lpstr>ATmega16A</vt:lpstr>
      <vt:lpstr>Compiler</vt:lpstr>
      <vt:lpstr>Programmer</vt:lpstr>
      <vt:lpstr>What to include in the program?</vt:lpstr>
      <vt:lpstr>Basic I/O Operations</vt:lpstr>
      <vt:lpstr>DDRx Register</vt:lpstr>
      <vt:lpstr>PORTx Register</vt:lpstr>
      <vt:lpstr>PowerPoint Presentation</vt:lpstr>
      <vt:lpstr>PINx Register</vt:lpstr>
      <vt:lpstr>Example: Bump sensor</vt:lpstr>
      <vt:lpstr>Using Analog to Digital Converter</vt:lpstr>
      <vt:lpstr>Pulse Width Modulation</vt:lpstr>
      <vt:lpstr>PowerPoint Presentation</vt:lpstr>
      <vt:lpstr>Example: Potentiometer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</dc:creator>
  <cp:lastModifiedBy>Harsh</cp:lastModifiedBy>
  <cp:revision>37</cp:revision>
  <dcterms:created xsi:type="dcterms:W3CDTF">2013-08-14T10:44:36Z</dcterms:created>
  <dcterms:modified xsi:type="dcterms:W3CDTF">2013-10-09T12:19:32Z</dcterms:modified>
</cp:coreProperties>
</file>