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462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4" autoAdjust="0"/>
    <p:restoredTop sz="94451" autoAdjust="0"/>
  </p:normalViewPr>
  <p:slideViewPr>
    <p:cSldViewPr>
      <p:cViewPr>
        <p:scale>
          <a:sx n="75" d="100"/>
          <a:sy n="75" d="100"/>
        </p:scale>
        <p:origin x="-1834" y="-3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osted.apphb.com/api/pos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874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spcBef>
                <a:spcPts val="0"/>
              </a:spcBef>
              <a:buFontTx/>
              <a:buAutoNum type="arabicPeriod"/>
              <a:tabLst/>
            </a:pPr>
            <a:r>
              <a:rPr lang="en-US" sz="2600" dirty="0" smtClean="0"/>
              <a:t>Implement a Windows Store App client for </a:t>
            </a:r>
            <a:r>
              <a:rPr lang="en-US" sz="2600" dirty="0" smtClean="0">
                <a:hlinkClick r:id="rId2"/>
              </a:rPr>
              <a:t>http://posted.apphb.com/api/posts</a:t>
            </a:r>
            <a:r>
              <a:rPr lang="en-US" sz="2600" dirty="0" smtClean="0"/>
              <a:t>. It should take user input for generating a post, should be able to POST the post to the service, as well as retrieve and visualize all posts submitted in the service. </a:t>
            </a:r>
            <a:r>
              <a:rPr lang="bg-BG" sz="2600" dirty="0" smtClean="0"/>
              <a:t/>
            </a:r>
            <a:br>
              <a:rPr lang="bg-BG" sz="2600" dirty="0" smtClean="0"/>
            </a:br>
            <a:r>
              <a:rPr lang="en-US" sz="2600" dirty="0" smtClean="0"/>
              <a:t>Use </a:t>
            </a:r>
            <a:r>
              <a:rPr lang="en-US" sz="2600" dirty="0" err="1" smtClean="0"/>
              <a:t>WinJS.xhr</a:t>
            </a:r>
            <a:r>
              <a:rPr lang="en-US" sz="2600" dirty="0" smtClean="0"/>
              <a:t> for sending </a:t>
            </a:r>
            <a:r>
              <a:rPr lang="en-US" sz="2600" smtClean="0"/>
              <a:t>an receiving data.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The app should update the posts every half minute.</a:t>
            </a:r>
          </a:p>
          <a:p>
            <a:pPr marL="795338" lvl="1" indent="-447675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Note: sometimes AppHarbor "sleeps" the service after a long time of inactivity and it takes time for the first request to work</a:t>
            </a:r>
          </a:p>
        </p:txBody>
      </p:sp>
    </p:spTree>
    <p:extLst>
      <p:ext uri="{BB962C8B-B14F-4D97-AF65-F5344CB8AC3E}">
        <p14:creationId xmlns:p14="http://schemas.microsoft.com/office/powerpoint/2010/main" val="3523237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3607</TotalTime>
  <Words>46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Telerik Academy</vt:lpstr>
      <vt:lpstr>Exercises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WinJS Pages and Navigation</dc:title>
  <dc:subject>Telerik Software Academy</dc:subject>
  <dc:creator>George Georgiev</dc:creator>
  <cp:keywords>winjs; Windows 8; Store Apps; HTML; CSS; JavaScript</cp:keywords>
  <cp:lastModifiedBy>George Georgiev</cp:lastModifiedBy>
  <cp:revision>666</cp:revision>
  <dcterms:created xsi:type="dcterms:W3CDTF">2007-12-08T16:03:35Z</dcterms:created>
  <dcterms:modified xsi:type="dcterms:W3CDTF">2013-08-27T16:06:23Z</dcterms:modified>
  <cp:category>software engineering</cp:category>
</cp:coreProperties>
</file>