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320" r:id="rId2"/>
    <p:sldId id="375" r:id="rId3"/>
    <p:sldId id="336" r:id="rId4"/>
    <p:sldId id="362" r:id="rId5"/>
    <p:sldId id="485" r:id="rId6"/>
    <p:sldId id="487" r:id="rId7"/>
    <p:sldId id="486" r:id="rId8"/>
    <p:sldId id="488" r:id="rId9"/>
    <p:sldId id="489" r:id="rId10"/>
    <p:sldId id="490" r:id="rId11"/>
    <p:sldId id="491" r:id="rId12"/>
    <p:sldId id="492" r:id="rId13"/>
    <p:sldId id="423" r:id="rId14"/>
  </p:sldIdLst>
  <p:sldSz cx="9144000" cy="6858000" type="screen4x3"/>
  <p:notesSz cx="6881813" cy="92964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451" autoAdjust="0"/>
  </p:normalViewPr>
  <p:slideViewPr>
    <p:cSldViewPr>
      <p:cViewPr>
        <p:scale>
          <a:sx n="75" d="100"/>
          <a:sy n="75" d="100"/>
        </p:scale>
        <p:origin x="-701" y="-2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8/28/2013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itgeorge.net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artin_Fowl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00200"/>
            <a:ext cx="8534400" cy="1524000"/>
          </a:xfrm>
        </p:spPr>
        <p:txBody>
          <a:bodyPr/>
          <a:lstStyle/>
          <a:p>
            <a:r>
              <a:rPr lang="en-US" dirty="0" smtClean="0"/>
              <a:t>The MVVM Pattern &amp; Implementation in WinJS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52800"/>
            <a:ext cx="8229600" cy="569120"/>
          </a:xfrm>
        </p:spPr>
        <p:txBody>
          <a:bodyPr/>
          <a:lstStyle/>
          <a:p>
            <a:r>
              <a:rPr lang="en-US" sz="2400" dirty="0" smtClean="0"/>
              <a:t>Concepts of Model-View-ViewModel, Pros and Cons, Implementing MVVM in WinJS</a:t>
            </a:r>
            <a:endParaRPr lang="en-US" sz="2400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George </a:t>
            </a:r>
            <a:r>
              <a:rPr lang="en-US" dirty="0" err="1" smtClean="0"/>
              <a:t>Georgiev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itgeorge.net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2819400"/>
            <a:ext cx="7543800" cy="762000"/>
          </a:xfrm>
        </p:spPr>
        <p:txBody>
          <a:bodyPr/>
          <a:lstStyle/>
          <a:p>
            <a:r>
              <a:rPr lang="en-US" dirty="0" smtClean="0"/>
              <a:t>Implementing MVVM in WinJS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32460" y="3926680"/>
            <a:ext cx="7879080" cy="569120"/>
          </a:xfrm>
        </p:spPr>
        <p:txBody>
          <a:bodyPr/>
          <a:lstStyle/>
          <a:p>
            <a:r>
              <a:rPr lang="en-US" dirty="0" smtClean="0"/>
              <a:t>Building View, Models and </a:t>
            </a:r>
            <a:r>
              <a:rPr lang="en-US" dirty="0" err="1" smtClean="0"/>
              <a:t>ViewModels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6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MVVM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WinJS supports all basic APIs for MVVM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Has data bindings and observables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Things to keep in mind when implementing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ViewModel exposes observables for binding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Should have a data access layer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Should NOT interact with the DOM at all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View binds to observables from ViewModel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And Adds handlers for user input</a:t>
            </a:r>
          </a:p>
          <a:p>
            <a:pPr lvl="3">
              <a:spcBef>
                <a:spcPts val="0"/>
              </a:spcBef>
            </a:pPr>
            <a:r>
              <a:rPr lang="en-US" dirty="0" smtClean="0"/>
              <a:t>To workaround the lack of two-way binding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Defining models could be skipped in some cases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E.g. JSON from a service doesn't need exact</a:t>
            </a:r>
          </a:p>
          <a:p>
            <a:pPr lvl="2"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83680"/>
            <a:ext cx="7924800" cy="685800"/>
          </a:xfrm>
        </p:spPr>
        <p:txBody>
          <a:bodyPr/>
          <a:lstStyle/>
          <a:p>
            <a:r>
              <a:rPr lang="en-US" dirty="0" smtClean="0"/>
              <a:t>Implementing MVVM in WinJS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774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6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MVVM Pattern and Implementation in WinJS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6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Model-View-ViewModel Pattern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Origin, Required tech &amp; Usage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Overview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View responsibilities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Model responsibilities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ViewModel responsibilities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Advantages &amp; Criticism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Implementing MVVM in WinJS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Building views, models and view-models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Solving lack of two-way-binding</a:t>
            </a:r>
          </a:p>
        </p:txBody>
      </p:sp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2819400"/>
            <a:ext cx="7543800" cy="762000"/>
          </a:xfrm>
        </p:spPr>
        <p:txBody>
          <a:bodyPr/>
          <a:lstStyle/>
          <a:p>
            <a:r>
              <a:rPr lang="en-US" dirty="0" smtClean="0"/>
              <a:t>The MVVM Pattern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32460" y="3774280"/>
            <a:ext cx="7879080" cy="569120"/>
          </a:xfrm>
        </p:spPr>
        <p:txBody>
          <a:bodyPr/>
          <a:lstStyle/>
          <a:p>
            <a:r>
              <a:rPr lang="en-US" dirty="0" smtClean="0"/>
              <a:t>Concepts, Origin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/>
              <a:t>The MVVM Pattern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Model-View-ViewModel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Architectural pattern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Based on the MVC pattern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Origin: Microsoft, </a:t>
            </a:r>
            <a:r>
              <a:rPr lang="en-US" dirty="0" smtClean="0">
                <a:hlinkClick r:id="rId2"/>
              </a:rPr>
              <a:t>Martin Fowler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en-US" dirty="0" smtClean="0"/>
              <a:t>Utilization of data-binding in WPF/XAML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Clear separation of UI and Back-end logic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Data binding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Observability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dirty="0" smtClean="0"/>
              <a:t>Required APIs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Data binding, preferably two-way</a:t>
            </a:r>
          </a:p>
          <a:p>
            <a:pPr lvl="2">
              <a:spcBef>
                <a:spcPts val="0"/>
              </a:spcBef>
            </a:pPr>
            <a:r>
              <a:rPr lang="en-US" dirty="0" smtClean="0"/>
              <a:t>Markup for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MVVM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MVVM Components</a:t>
            </a:r>
          </a:p>
          <a:p>
            <a:pPr lvl="1"/>
            <a:r>
              <a:rPr lang="en-US" dirty="0" smtClean="0"/>
              <a:t>Model – keeps the raw data </a:t>
            </a:r>
          </a:p>
          <a:p>
            <a:pPr lvl="1"/>
            <a:r>
              <a:rPr lang="en-US" dirty="0" smtClean="0"/>
              <a:t>View – provides the UI for the user</a:t>
            </a:r>
          </a:p>
          <a:p>
            <a:pPr lvl="1"/>
            <a:r>
              <a:rPr lang="en-US" dirty="0" smtClean="0"/>
              <a:t>View model – Converts models to models for the view ("</a:t>
            </a:r>
            <a:r>
              <a:rPr lang="en-US" dirty="0" err="1" smtClean="0"/>
              <a:t>viewables</a:t>
            </a:r>
            <a:r>
              <a:rPr lang="en-US" dirty="0" smtClean="0"/>
              <a:t>")</a:t>
            </a:r>
          </a:p>
          <a:p>
            <a:pPr lvl="1"/>
            <a:r>
              <a:rPr lang="en-US" dirty="0" smtClean="0"/>
              <a:t>Controller – parallel to the view model, similar to controllers in MVC</a:t>
            </a:r>
          </a:p>
          <a:p>
            <a:pPr lvl="2"/>
            <a:r>
              <a:rPr lang="en-US" dirty="0" smtClean="0"/>
              <a:t>Still in debate, not very widely used</a:t>
            </a:r>
          </a:p>
          <a:p>
            <a:pPr lvl="1"/>
            <a:r>
              <a:rPr lang="en-US" dirty="0" smtClean="0"/>
              <a:t>Binder – handles declarative binding</a:t>
            </a:r>
          </a:p>
          <a:p>
            <a:pPr lvl="2"/>
            <a:r>
              <a:rPr lang="en-US" dirty="0" smtClean="0"/>
              <a:t>Syncs the ViewModel and the </a:t>
            </a:r>
            <a:r>
              <a:rPr lang="en-US" dirty="0"/>
              <a:t>V</a:t>
            </a:r>
            <a:r>
              <a:rPr lang="en-US" dirty="0" smtClean="0"/>
              <a:t>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4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– Pattern Components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786" y="914400"/>
            <a:ext cx="4478427" cy="5791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MVVM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component</a:t>
            </a:r>
          </a:p>
          <a:p>
            <a:pPr lvl="1"/>
            <a:r>
              <a:rPr lang="en-US" dirty="0" smtClean="0"/>
              <a:t>Domain specific data (e.g. accounts, songs, etc.)</a:t>
            </a:r>
          </a:p>
          <a:p>
            <a:pPr lvl="1"/>
            <a:r>
              <a:rPr lang="en-US" dirty="0" smtClean="0"/>
              <a:t>Models are essentially DTOs</a:t>
            </a:r>
          </a:p>
          <a:p>
            <a:pPr lvl="2"/>
            <a:r>
              <a:rPr lang="en-US" dirty="0" smtClean="0"/>
              <a:t>Set of fields containing data</a:t>
            </a:r>
          </a:p>
          <a:p>
            <a:pPr lvl="2"/>
            <a:r>
              <a:rPr lang="en-US" dirty="0" smtClean="0"/>
              <a:t>E.g. JSON coming from a web service</a:t>
            </a:r>
          </a:p>
          <a:p>
            <a:pPr lvl="1"/>
            <a:r>
              <a:rPr lang="en-US" dirty="0" smtClean="0"/>
              <a:t>Models have no behavior</a:t>
            </a:r>
          </a:p>
          <a:p>
            <a:pPr lvl="2"/>
            <a:r>
              <a:rPr lang="en-US" dirty="0" smtClean="0"/>
              <a:t>Their job is to store &amp; represent data</a:t>
            </a:r>
          </a:p>
          <a:p>
            <a:pPr lvl="2"/>
            <a:r>
              <a:rPr lang="en-US" dirty="0" smtClean="0"/>
              <a:t>In some frameworks have validation &amp; Ajax calls</a:t>
            </a:r>
          </a:p>
          <a:p>
            <a:pPr lvl="3"/>
            <a:r>
              <a:rPr lang="en-US" dirty="0" smtClean="0"/>
              <a:t>Not very 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MVVM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UI markup, rendered to the user</a:t>
            </a:r>
          </a:p>
          <a:p>
            <a:pPr lvl="2"/>
            <a:r>
              <a:rPr lang="en-US" dirty="0" smtClean="0"/>
              <a:t>Buttons, inputs, text, media, etc.</a:t>
            </a:r>
          </a:p>
          <a:p>
            <a:pPr lvl="1"/>
            <a:r>
              <a:rPr lang="en-US" dirty="0" smtClean="0"/>
              <a:t>Active element</a:t>
            </a:r>
          </a:p>
          <a:p>
            <a:pPr lvl="2"/>
            <a:r>
              <a:rPr lang="en-US" dirty="0" smtClean="0"/>
              <a:t>Takes care of synchronizing with the ViewModel</a:t>
            </a:r>
          </a:p>
          <a:p>
            <a:pPr lvl="2"/>
            <a:r>
              <a:rPr lang="en-US" dirty="0" smtClean="0"/>
              <a:t>Uses data bindings, events, 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MVVM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ViewModel</a:t>
            </a:r>
          </a:p>
          <a:p>
            <a:pPr lvl="1"/>
            <a:r>
              <a:rPr lang="en-US" dirty="0" smtClean="0"/>
              <a:t>A "model for the view"</a:t>
            </a:r>
          </a:p>
          <a:p>
            <a:pPr lvl="2"/>
            <a:r>
              <a:rPr lang="en-US" dirty="0" smtClean="0"/>
              <a:t>Provides </a:t>
            </a:r>
            <a:r>
              <a:rPr lang="en-US" dirty="0" err="1" smtClean="0"/>
              <a:t>bindable</a:t>
            </a:r>
            <a:r>
              <a:rPr lang="en-US" dirty="0" smtClean="0"/>
              <a:t> objects for the view</a:t>
            </a:r>
          </a:p>
          <a:p>
            <a:pPr lvl="1"/>
            <a:r>
              <a:rPr lang="en-US" dirty="0" smtClean="0"/>
              <a:t>Special data converter</a:t>
            </a:r>
          </a:p>
          <a:p>
            <a:pPr lvl="2"/>
            <a:r>
              <a:rPr lang="en-US" dirty="0" smtClean="0"/>
              <a:t>Converts Model data to </a:t>
            </a:r>
            <a:r>
              <a:rPr lang="en-US" dirty="0" err="1" smtClean="0"/>
              <a:t>ViewModels</a:t>
            </a:r>
            <a:endParaRPr lang="en-US" dirty="0" smtClean="0"/>
          </a:p>
          <a:p>
            <a:pPr lvl="1"/>
            <a:r>
              <a:rPr lang="en-US" dirty="0" smtClean="0"/>
              <a:t>Provides data operations &amp; Business logic</a:t>
            </a:r>
          </a:p>
          <a:p>
            <a:pPr lvl="2"/>
            <a:r>
              <a:rPr lang="en-US" dirty="0" smtClean="0"/>
              <a:t>Downloading, Uploading, Storage, etc.</a:t>
            </a:r>
          </a:p>
          <a:p>
            <a:pPr lvl="2"/>
            <a:r>
              <a:rPr lang="en-US" dirty="0" smtClean="0"/>
              <a:t>Uses the Model</a:t>
            </a:r>
          </a:p>
          <a:p>
            <a:pPr lvl="1"/>
            <a:r>
              <a:rPr lang="en-US" dirty="0" smtClean="0"/>
              <a:t>Usually divided into Business logic &amp; Data Layer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0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3608</TotalTime>
  <Words>438</Words>
  <Application>Microsoft Office PowerPoint</Application>
  <PresentationFormat>On-screen Show (4:3)</PresentationFormat>
  <Paragraphs>96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Telerik Academy</vt:lpstr>
      <vt:lpstr>The MVVM Pattern &amp; Implementation in WinJS</vt:lpstr>
      <vt:lpstr>Table of Contents</vt:lpstr>
      <vt:lpstr>The MVVM Pattern</vt:lpstr>
      <vt:lpstr>The MVVM Pattern</vt:lpstr>
      <vt:lpstr>The MVVM Pattern</vt:lpstr>
      <vt:lpstr>MVVM – Pattern Components</vt:lpstr>
      <vt:lpstr>The MVVM Pattern</vt:lpstr>
      <vt:lpstr>The MVVM Pattern</vt:lpstr>
      <vt:lpstr>The MVVM Pattern</vt:lpstr>
      <vt:lpstr>Implementing MVVM in WinJS</vt:lpstr>
      <vt:lpstr>The MVVM Pattern</vt:lpstr>
      <vt:lpstr>Implementing MVVM in WinJS</vt:lpstr>
      <vt:lpstr>The MVVM Pattern and Implementation in WinJS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WinJS Pages and Navigation</dc:title>
  <dc:subject>Telerik Software Academy</dc:subject>
  <dc:creator>George Georgiev</dc:creator>
  <cp:keywords>winjs; Windows 8; Store Apps; HTML; CSS; JavaScript</cp:keywords>
  <cp:lastModifiedBy>George Georgiev</cp:lastModifiedBy>
  <cp:revision>672</cp:revision>
  <dcterms:created xsi:type="dcterms:W3CDTF">2007-12-08T16:03:35Z</dcterms:created>
  <dcterms:modified xsi:type="dcterms:W3CDTF">2013-08-28T09:41:29Z</dcterms:modified>
  <cp:category>software engineering</cp:category>
</cp:coreProperties>
</file>