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6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451" autoAdjust="0"/>
  </p:normalViewPr>
  <p:slideViewPr>
    <p:cSldViewPr>
      <p:cViewPr>
        <p:scale>
          <a:sx n="75" d="100"/>
          <a:sy n="75" d="100"/>
        </p:scale>
        <p:origin x="-1834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hh465464.aspx" TargetMode="External"/><Relationship Id="rId2" Type="http://schemas.openxmlformats.org/officeDocument/2006/relationships/hyperlink" Target="http://downloads.academy.telerik.com/svn/win8-js/2013/Lectures/12.%20WinJS%20Data%20Binding/WinJS-Data-Binding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s.microsoft.com/windows/en-us/app/pc-monitor/9efc1d1c-6816-48bc-8de7-d4b21a5b35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800" dirty="0" smtClean="0"/>
              <a:t>Change the homework task from the </a:t>
            </a:r>
            <a:r>
              <a:rPr lang="en-US" sz="2800" dirty="0" err="1" smtClean="0">
                <a:hlinkClick r:id="rId2"/>
              </a:rPr>
              <a:t>WinJS</a:t>
            </a:r>
            <a:r>
              <a:rPr lang="en-US" sz="2800" dirty="0" smtClean="0">
                <a:hlinkClick r:id="rId2"/>
              </a:rPr>
              <a:t> Data Binding lecture</a:t>
            </a:r>
            <a:r>
              <a:rPr lang="en-US" sz="2800" dirty="0" smtClean="0"/>
              <a:t> (listing and creating computer descriptions) to use a 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. </a:t>
            </a:r>
            <a:r>
              <a:rPr lang="en-US" sz="2800" dirty="0" smtClean="0"/>
              <a:t>Add a "manufacturer" member to each computer description. Implement grouping by manufacturer in the 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Hint: read </a:t>
            </a:r>
            <a:r>
              <a:rPr lang="en-US" sz="2600" dirty="0" smtClean="0">
                <a:hlinkClick r:id="rId3"/>
              </a:rPr>
              <a:t>this </a:t>
            </a:r>
            <a:r>
              <a:rPr lang="en-US" sz="2600" dirty="0" smtClean="0">
                <a:hlinkClick r:id="rId3"/>
              </a:rPr>
              <a:t>article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* Style the 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 to look something similar to the </a:t>
            </a:r>
            <a:r>
              <a:rPr lang="en-US" sz="2800" dirty="0" smtClean="0">
                <a:hlinkClick r:id="rId4"/>
              </a:rPr>
              <a:t>PC Monitor app</a:t>
            </a:r>
            <a:r>
              <a:rPr lang="en-US" sz="2800" dirty="0" smtClean="0"/>
              <a:t> (in the Windows Store), </a:t>
            </a:r>
            <a:r>
              <a:rPr lang="en-US" sz="2800" smtClean="0"/>
              <a:t>but appropriate for task 1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2323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3604</TotalTime>
  <Words>71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WinJS Pages and Navigation</dc:title>
  <dc:subject>Telerik Software Academy</dc:subject>
  <dc:creator>George Georgiev</dc:creator>
  <cp:keywords>winjs; Windows 8; Store Apps; HTML; CSS; JavaScript</cp:keywords>
  <cp:lastModifiedBy>George Georgiev</cp:lastModifiedBy>
  <cp:revision>664</cp:revision>
  <dcterms:created xsi:type="dcterms:W3CDTF">2007-12-08T16:03:35Z</dcterms:created>
  <dcterms:modified xsi:type="dcterms:W3CDTF">2013-08-27T15:59:12Z</dcterms:modified>
  <cp:category>software engineering</cp:category>
</cp:coreProperties>
</file>