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877" r:id="rId2"/>
    <p:sldId id="823" r:id="rId3"/>
    <p:sldId id="857" r:id="rId4"/>
    <p:sldId id="858" r:id="rId5"/>
    <p:sldId id="859" r:id="rId6"/>
    <p:sldId id="860" r:id="rId7"/>
    <p:sldId id="861" r:id="rId8"/>
    <p:sldId id="872" r:id="rId9"/>
    <p:sldId id="876" r:id="rId10"/>
    <p:sldId id="333" r:id="rId11"/>
  </p:sldIdLst>
  <p:sldSz cx="9144000" cy="6858000" type="screen4x3"/>
  <p:notesSz cx="6881813" cy="92964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7/10/2013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4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nikolay.it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667000" y="2057400"/>
            <a:ext cx="6019800" cy="1676400"/>
          </a:xfrm>
          <a:prstGeom prst="rect">
            <a:avLst/>
          </a:prstGeom>
        </p:spPr>
        <p:txBody>
          <a:bodyPr tIns="0" bIns="0" anchor="b" anchorCtr="0"/>
          <a:lstStyle>
            <a:lvl1pPr algn="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400" b="1" kern="1200" cap="none" baseline="0">
                <a:ln w="500">
                  <a:noFill/>
                </a:ln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Entity Framework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N+1 Query Problem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7650" name="Picture 2" descr="http://www.bebpublishing.com/img/BOOK_ICON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5823">
            <a:off x="6374039" y="2007074"/>
            <a:ext cx="2229390" cy="1255830"/>
          </a:xfrm>
          <a:prstGeom prst="roundRect">
            <a:avLst>
              <a:gd name="adj" fmla="val 53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15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382000" cy="609600"/>
          </a:xfrm>
        </p:spPr>
        <p:txBody>
          <a:bodyPr/>
          <a:lstStyle/>
          <a:p>
            <a:r>
              <a:rPr lang="en-US" dirty="0" smtClean="0"/>
              <a:t>What is the N+1 Query Problem and How to Avoid It?</a:t>
            </a:r>
            <a:endParaRPr lang="en-US" dirty="0"/>
          </a:p>
        </p:txBody>
      </p:sp>
      <p:pic>
        <p:nvPicPr>
          <p:cNvPr id="9218" name="Picture 2" descr="http://www.axiomint.com/images/mst/apr09/puzzle%20and%20magnifi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52600" y="2895600"/>
            <a:ext cx="5638800" cy="3302726"/>
          </a:xfrm>
          <a:prstGeom prst="roundRect">
            <a:avLst>
              <a:gd name="adj" fmla="val 113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2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N+1 Query Problem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Imagine a database that contains tables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customer has multiple orders (one-to-many relationship)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want to print 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dirty="0" smtClean="0"/>
              <a:t> and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Orders</a:t>
            </a:r>
            <a:r>
              <a:rPr lang="en-US" dirty="0" smtClean="0"/>
              <a:t>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4291786"/>
            <a:ext cx="7772400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foreach (var cust in context.Customers)</a:t>
            </a:r>
          </a:p>
          <a:p>
            <a:r>
              <a:rPr lang="en-US" noProof="1" smtClean="0"/>
              <a:t>{</a:t>
            </a:r>
          </a:p>
          <a:p>
            <a:pPr>
              <a:lnSpc>
                <a:spcPct val="70000"/>
              </a:lnSpc>
            </a:pPr>
            <a:r>
              <a:rPr lang="en-US" noProof="1" smtClean="0"/>
              <a:t>  Console.WriteLine(cust.CompanyName + "\nOrders:");</a:t>
            </a:r>
          </a:p>
          <a:p>
            <a:r>
              <a:rPr lang="en-US" noProof="1" smtClean="0"/>
              <a:t>  foreach (var order in cust.Orders) </a:t>
            </a:r>
          </a:p>
          <a:p>
            <a:r>
              <a:rPr lang="en-US" noProof="1"/>
              <a:t> </a:t>
            </a:r>
            <a:r>
              <a:rPr lang="en-US" noProof="1" smtClean="0"/>
              <a:t> {</a:t>
            </a:r>
          </a:p>
          <a:p>
            <a:pPr>
              <a:lnSpc>
                <a:spcPct val="70000"/>
              </a:lnSpc>
            </a:pPr>
            <a:r>
              <a:rPr lang="en-US" noProof="1" smtClean="0"/>
              <a:t>     Console.WriteLine("{0}", order.OrderID);</a:t>
            </a:r>
          </a:p>
          <a:p>
            <a:pPr>
              <a:lnSpc>
                <a:spcPct val="70000"/>
              </a:lnSpc>
            </a:pPr>
            <a:r>
              <a:rPr lang="en-US" noProof="1" smtClean="0"/>
              <a:t>  }</a:t>
            </a:r>
          </a:p>
          <a:p>
            <a:pPr>
              <a:lnSpc>
                <a:spcPct val="70000"/>
              </a:lnSpc>
            </a:pPr>
            <a:r>
              <a:rPr lang="en-US" noProof="1" smtClean="0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17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0141"/>
            <a:ext cx="7086600" cy="914400"/>
          </a:xfrm>
        </p:spPr>
        <p:txBody>
          <a:bodyPr/>
          <a:lstStyle/>
          <a:p>
            <a:r>
              <a:rPr lang="en-US" dirty="0" smtClean="0"/>
              <a:t>The N+1 Query Problem (2)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152400" y="4572000"/>
            <a:ext cx="8839200" cy="182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Imagine we have 100 customers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That's 101 SQL queries </a:t>
            </a:r>
            <a:r>
              <a:rPr lang="en-US" dirty="0" smtClean="0">
                <a:sym typeface="Wingdings" pitchFamily="2" charset="2"/>
              </a:rPr>
              <a:t> very slow!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We could do the same with a single SQL query</a:t>
            </a:r>
            <a:endParaRPr lang="en-US" dirty="0" smtClean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2103968"/>
            <a:ext cx="7924800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foreach (var cust in context.Customers)</a:t>
            </a:r>
          </a:p>
          <a:p>
            <a:r>
              <a:rPr lang="en-US" noProof="1"/>
              <a:t>{</a:t>
            </a:r>
          </a:p>
          <a:p>
            <a:pPr>
              <a:lnSpc>
                <a:spcPct val="70000"/>
              </a:lnSpc>
            </a:pPr>
            <a:r>
              <a:rPr lang="en-US" noProof="1"/>
              <a:t>  Console.WriteLine(cust.CompanyName + "\nOrders:");</a:t>
            </a:r>
          </a:p>
          <a:p>
            <a:r>
              <a:rPr lang="en-US" noProof="1"/>
              <a:t>  foreach (var order in cust.Orders) </a:t>
            </a:r>
          </a:p>
          <a:p>
            <a:r>
              <a:rPr lang="en-US" noProof="1"/>
              <a:t>  {</a:t>
            </a:r>
          </a:p>
          <a:p>
            <a:pPr>
              <a:lnSpc>
                <a:spcPct val="70000"/>
              </a:lnSpc>
            </a:pPr>
            <a:r>
              <a:rPr lang="en-US" noProof="1"/>
              <a:t>     Console.WriteLine("{0}", order.OrderID);</a:t>
            </a:r>
          </a:p>
          <a:p>
            <a:pPr>
              <a:lnSpc>
                <a:spcPct val="70000"/>
              </a:lnSpc>
            </a:pPr>
            <a:r>
              <a:rPr lang="en-US" noProof="1"/>
              <a:t>  }</a:t>
            </a:r>
          </a:p>
          <a:p>
            <a:pPr>
              <a:lnSpc>
                <a:spcPct val="70000"/>
              </a:lnSpc>
            </a:pPr>
            <a:r>
              <a:rPr lang="en-US" noProof="1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420109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This code 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will execute N+1 DB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queries: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53200" y="1981200"/>
            <a:ext cx="2438400" cy="653153"/>
          </a:xfrm>
          <a:prstGeom prst="wedgeRoundRectCallout">
            <a:avLst>
              <a:gd name="adj1" fmla="val -69741"/>
              <a:gd name="adj2" fmla="val 280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query to retrive the customers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553200" y="3329563"/>
            <a:ext cx="2438400" cy="959619"/>
          </a:xfrm>
          <a:prstGeom prst="wedgeRoundRectCallout">
            <a:avLst>
              <a:gd name="adj1" fmla="val -78622"/>
              <a:gd name="adj2" fmla="val -7109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Additional N queries to retrieve the orders of each customer</a:t>
            </a:r>
          </a:p>
        </p:txBody>
      </p:sp>
    </p:spTree>
    <p:extLst>
      <p:ext uri="{BB962C8B-B14F-4D97-AF65-F5344CB8AC3E}">
        <p14:creationId xmlns:p14="http://schemas.microsoft.com/office/powerpoint/2010/main" val="195784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Solution to the N+1 Query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/>
              <a:t>Fortunately there is </a:t>
            </a:r>
            <a:r>
              <a:rPr lang="en-US" dirty="0" smtClean="0"/>
              <a:t>an easy </a:t>
            </a:r>
            <a:r>
              <a:rPr lang="en-US" dirty="0"/>
              <a:t>way </a:t>
            </a:r>
            <a:r>
              <a:rPr lang="en-US" dirty="0" smtClean="0"/>
              <a:t>in EF to </a:t>
            </a:r>
            <a:r>
              <a:rPr lang="en-US" dirty="0"/>
              <a:t>avoid </a:t>
            </a:r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85800" y="3541455"/>
            <a:ext cx="7772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foreach (var cust in  </a:t>
            </a:r>
          </a:p>
          <a:p>
            <a:r>
              <a:rPr lang="en-US" noProof="1"/>
              <a:t> </a:t>
            </a:r>
            <a:r>
              <a:rPr lang="en-US" noProof="1" smtClean="0"/>
              <a:t>cntxEntities.Customers.Include("Orders"))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 foreach (var order</a:t>
            </a:r>
            <a:r>
              <a:rPr lang="en-US" noProof="1"/>
              <a:t> in </a:t>
            </a:r>
            <a:r>
              <a:rPr lang="en-US" noProof="1" smtClean="0"/>
              <a:t>cust.Orders)</a:t>
            </a:r>
          </a:p>
          <a:p>
            <a:r>
              <a:rPr lang="en-US" noProof="1" smtClean="0"/>
              <a:t>   {</a:t>
            </a:r>
          </a:p>
          <a:p>
            <a:r>
              <a:rPr lang="en-US" noProof="1" smtClean="0"/>
              <a:t>      Console.WriteLine(" {0}", </a:t>
            </a:r>
            <a:r>
              <a:rPr lang="en-US" noProof="1"/>
              <a:t>order.OrderID);</a:t>
            </a:r>
            <a:endParaRPr lang="en-US" noProof="1" smtClean="0"/>
          </a:p>
          <a:p>
            <a:r>
              <a:rPr lang="en-US" noProof="1" smtClean="0"/>
              <a:t> 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524000" y="2385084"/>
            <a:ext cx="7010400" cy="891516"/>
          </a:xfrm>
          <a:prstGeom prst="wedgeRoundRectCallout">
            <a:avLst>
              <a:gd name="adj1" fmla="val 2567"/>
              <a:gd name="adj2" fmla="val 1158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Using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Include(…)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method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only one SQL query with join is made to get the child entities</a:t>
            </a:r>
            <a:endParaRPr lang="en-US" sz="2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0" y="5814084"/>
            <a:ext cx="7010400" cy="891516"/>
          </a:xfrm>
          <a:prstGeom prst="wedgeRoundRectCallout">
            <a:avLst>
              <a:gd name="adj1" fmla="val 5656"/>
              <a:gd name="adj2" fmla="val -879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 additional SQL queries are made here for the child entities</a:t>
            </a:r>
            <a:endParaRPr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1183480"/>
            <a:ext cx="6705600" cy="144779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Solution to the N+1 Query 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52600" y="2631280"/>
            <a:ext cx="5638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a124.e.akamai.net/f/124/5462/2d/images.element5.com/pimages/P300371393/BIG/Magnifier-1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021" y="3495568"/>
            <a:ext cx="4952764" cy="260043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/>
              <a:t>Entity Framework Performance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TODO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627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8716</TotalTime>
  <Words>331</Words>
  <Application>Microsoft Office PowerPoint</Application>
  <PresentationFormat>On-screen Show (4:3)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PowerPoint Presentation</vt:lpstr>
      <vt:lpstr>Table of Contents</vt:lpstr>
      <vt:lpstr>The N+1 Query Problem</vt:lpstr>
      <vt:lpstr>The N+1 Query Problem</vt:lpstr>
      <vt:lpstr>The N+1 Query Problem (2)</vt:lpstr>
      <vt:lpstr>Solution to the N+1 Query Problem</vt:lpstr>
      <vt:lpstr>Solution to the N+1 Query Problem</vt:lpstr>
      <vt:lpstr>Entity Framework Performance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1929</cp:revision>
  <dcterms:created xsi:type="dcterms:W3CDTF">2007-12-08T16:03:35Z</dcterms:created>
  <dcterms:modified xsi:type="dcterms:W3CDTF">2013-07-10T11:42:59Z</dcterms:modified>
  <cp:category>quality code, software engineering</cp:category>
</cp:coreProperties>
</file>