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5" r:id="rId2"/>
  </p:sldMasterIdLst>
  <p:notesMasterIdLst>
    <p:notesMasterId r:id="rId21"/>
  </p:notesMasterIdLst>
  <p:handoutMasterIdLst>
    <p:handoutMasterId r:id="rId22"/>
  </p:handoutMasterIdLst>
  <p:sldIdLst>
    <p:sldId id="320" r:id="rId3"/>
    <p:sldId id="321" r:id="rId4"/>
    <p:sldId id="337" r:id="rId5"/>
    <p:sldId id="338" r:id="rId6"/>
    <p:sldId id="405" r:id="rId7"/>
    <p:sldId id="408" r:id="rId8"/>
    <p:sldId id="433" r:id="rId9"/>
    <p:sldId id="434" r:id="rId10"/>
    <p:sldId id="435" r:id="rId11"/>
    <p:sldId id="436" r:id="rId12"/>
    <p:sldId id="437" r:id="rId13"/>
    <p:sldId id="439" r:id="rId14"/>
    <p:sldId id="438" r:id="rId15"/>
    <p:sldId id="440" r:id="rId16"/>
    <p:sldId id="441" r:id="rId17"/>
    <p:sldId id="442" r:id="rId18"/>
    <p:sldId id="443" r:id="rId19"/>
    <p:sldId id="378" r:id="rId2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57575"/>
    <a:srgbClr val="F4FCD8"/>
    <a:srgbClr val="9BCC00"/>
    <a:srgbClr val="9ED000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0" d="100"/>
          <a:sy n="60" d="100"/>
        </p:scale>
        <p:origin x="-67" y="-4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програмиране, уеб дизайн – безплатно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програмиране за деца – безплатни курсове и уроци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уроци по програмиране и уеб дизайн за ученици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курс "Разработка на софтуер в cloud среда"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курс "Качествен програмен код"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free C# book, безплатна книга C#, книга Java, книга C#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Николай Костов - блог за програмиране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rgbClr val="CCFF66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rgbClr val="CCFF66">
                  <a:lumMod val="75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rgbClr val="46A6BD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rgbClr val="46A6BD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rgbClr val="5488BC">
                        <a:tint val="90000"/>
                        <a:satMod val="120000"/>
                      </a:srgbClr>
                    </a:gs>
                    <a:gs pos="25000">
                      <a:srgbClr val="5488BC">
                        <a:tint val="93000"/>
                        <a:satMod val="120000"/>
                      </a:srgbClr>
                    </a:gs>
                    <a:gs pos="50000">
                      <a:srgbClr val="5488BC">
                        <a:shade val="89000"/>
                        <a:satMod val="110000"/>
                      </a:srgbClr>
                    </a:gs>
                    <a:gs pos="75000">
                      <a:srgbClr val="5488BC">
                        <a:tint val="93000"/>
                        <a:satMod val="120000"/>
                      </a:srgbClr>
                    </a:gs>
                    <a:gs pos="100000">
                      <a:srgbClr val="5488BC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rgbClr val="5488BC">
                      <a:tint val="90000"/>
                      <a:satMod val="120000"/>
                    </a:srgbClr>
                  </a:gs>
                  <a:gs pos="25000">
                    <a:srgbClr val="5488BC">
                      <a:tint val="93000"/>
                      <a:satMod val="120000"/>
                    </a:srgbClr>
                  </a:gs>
                  <a:gs pos="50000">
                    <a:srgbClr val="5488BC">
                      <a:shade val="89000"/>
                      <a:satMod val="110000"/>
                    </a:srgbClr>
                  </a:gs>
                  <a:gs pos="75000">
                    <a:srgbClr val="5488BC">
                      <a:tint val="93000"/>
                      <a:satMod val="120000"/>
                    </a:srgbClr>
                  </a:gs>
                  <a:gs pos="100000">
                    <a:srgbClr val="5488BC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rgbClr val="CCFF33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rgbClr val="CCFF33">
                  <a:lumMod val="75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CCFF33">
                  <a:lumMod val="40000"/>
                  <a:lumOff val="6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CCFF33">
                  <a:lumMod val="40000"/>
                  <a:lumOff val="6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rgbClr val="5488BC">
                        <a:shade val="20000"/>
                        <a:satMod val="200000"/>
                      </a:srgbClr>
                    </a:gs>
                    <a:gs pos="78000">
                      <a:srgbClr val="5488BC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5488BC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rgbClr val="5488BC">
                      <a:shade val="20000"/>
                      <a:satMod val="200000"/>
                    </a:srgbClr>
                  </a:gs>
                  <a:gs pos="78000">
                    <a:srgbClr val="5488BC">
                      <a:tint val="90000"/>
                      <a:shade val="89000"/>
                      <a:satMod val="220000"/>
                    </a:srgbClr>
                  </a:gs>
                  <a:gs pos="100000">
                    <a:srgbClr val="5488BC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rgbClr val="F8BD52">
                    <a:lumMod val="60000"/>
                    <a:lumOff val="4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rgbClr val="F8BD52">
                  <a:lumMod val="60000"/>
                  <a:lumOff val="4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rgbClr val="F8BD52">
                      <a:lumMod val="75000"/>
                      <a:alpha val="50000"/>
                    </a:srgbClr>
                  </a:solidFill>
                  <a:prstDash val="solid"/>
                  <a:miter lim="800000"/>
                </a:ln>
                <a:solidFill>
                  <a:srgbClr val="F8BD52">
                    <a:lumMod val="20000"/>
                    <a:lumOff val="80000"/>
                    <a:alpha val="25000"/>
                  </a:srgb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rgbClr val="F8BD52">
                    <a:lumMod val="75000"/>
                    <a:alpha val="50000"/>
                  </a:srgbClr>
                </a:solidFill>
                <a:prstDash val="solid"/>
                <a:miter lim="800000"/>
              </a:ln>
              <a:solidFill>
                <a:srgbClr val="F8BD52">
                  <a:lumMod val="20000"/>
                  <a:lumOff val="80000"/>
                  <a:alpha val="25000"/>
                </a:srgb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rgbClr val="FF6F61">
                      <a:lumMod val="40000"/>
                      <a:lumOff val="60000"/>
                    </a:srgbClr>
                  </a:solidFill>
                </a:ln>
                <a:solidFill>
                  <a:srgbClr val="5488BC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rgbClr val="FF6F61">
                    <a:lumMod val="40000"/>
                    <a:lumOff val="60000"/>
                  </a:srgbClr>
                </a:solidFill>
              </a:ln>
              <a:solidFill>
                <a:srgbClr val="5488BC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rgbClr val="CCFF66">
                      <a:lumMod val="75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rgbClr val="CCFF66">
                    <a:lumMod val="75000"/>
                  </a:srgbClr>
                </a:solidFill>
              </a:ln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rgbClr val="CCFF33">
                      <a:lumMod val="20000"/>
                      <a:lumOff val="80000"/>
                    </a:srgbClr>
                  </a:solidFill>
                  <a:prstDash val="solid"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rgbClr val="CCFF33">
                    <a:lumMod val="20000"/>
                    <a:lumOff val="80000"/>
                  </a:srgbClr>
                </a:solidFill>
                <a:prstDash val="solid"/>
              </a:ln>
              <a:solidFill>
                <a:srgbClr val="CCFF66">
                  <a:lumMod val="20000"/>
                  <a:lumOff val="8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rgbClr val="CC4757">
                      <a:lumMod val="40000"/>
                      <a:lumOff val="60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rgbClr val="CC4757">
                    <a:lumMod val="40000"/>
                    <a:lumOff val="60000"/>
                  </a:srgbClr>
                </a:solidFill>
              </a:ln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7600" b="1" spc="150" dirty="0" smtClean="0">
                <a:ln w="11430"/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orbel"/>
              </a:rPr>
              <a:t>Questions?</a:t>
            </a:r>
            <a:endParaRPr lang="en-US" sz="7600" b="1" spc="150" dirty="0">
              <a:ln w="11430"/>
              <a:solidFill>
                <a:srgbClr val="CCFF66">
                  <a:lumMod val="40000"/>
                  <a:lumOff val="6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orbel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20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8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Въпроси</a:t>
            </a: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34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3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51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905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hyperlink" Target="http://itgeorge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Store </a:t>
            </a:r>
            <a:r>
              <a:rPr lang="en-US" dirty="0"/>
              <a:t>Apps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written in C# </a:t>
            </a:r>
            <a:r>
              <a:rPr lang="en-US" dirty="0"/>
              <a:t>and XAML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8229600" cy="569120"/>
          </a:xfrm>
        </p:spPr>
        <p:txBody>
          <a:bodyPr/>
          <a:lstStyle/>
          <a:p>
            <a:r>
              <a:rPr lang="en-US" dirty="0" smtClean="0"/>
              <a:t>Store Apps, Development Tools, App key features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George Georgiev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Corporation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itgeorge.net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Dropbox\Work\win8-xaml\2013\win8-xaml-imagebase\overvie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37" y="4724400"/>
            <a:ext cx="1944688" cy="194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ropbox\Work\win8-xaml\2013\win8-xaml-imagebase\less_than_icons_v0_5_by_randomacronym-d5x9lw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68" y="4724400"/>
            <a:ext cx="2879731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Store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Contracts allow the system and apps to work together</a:t>
            </a:r>
          </a:p>
          <a:p>
            <a:pPr lvl="1"/>
            <a:r>
              <a:rPr lang="en-US" dirty="0" smtClean="0"/>
              <a:t>Search, </a:t>
            </a:r>
            <a:r>
              <a:rPr lang="en-US" dirty="0" err="1" smtClean="0"/>
              <a:t>Share,Settings</a:t>
            </a:r>
            <a:r>
              <a:rPr lang="en-US" dirty="0" smtClean="0"/>
              <a:t> – main, charm contracts</a:t>
            </a:r>
          </a:p>
          <a:p>
            <a:pPr lvl="1"/>
            <a:r>
              <a:rPr lang="en-US" dirty="0" smtClean="0"/>
              <a:t>File Picker contracts – the App acts as a open/save location</a:t>
            </a:r>
          </a:p>
          <a:p>
            <a:pPr lvl="1"/>
            <a:r>
              <a:rPr lang="en-US" dirty="0" smtClean="0"/>
              <a:t>Road to achieve the "Win as One"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9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Store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RT provides powerful device access</a:t>
            </a:r>
          </a:p>
          <a:p>
            <a:pPr lvl="1"/>
            <a:r>
              <a:rPr lang="en-US" dirty="0" smtClean="0"/>
              <a:t>APIs for most possible devices on the machine</a:t>
            </a:r>
          </a:p>
          <a:p>
            <a:pPr lvl="1"/>
            <a:r>
              <a:rPr lang="en-US" dirty="0" err="1" smtClean="0"/>
              <a:t>Gyroscore</a:t>
            </a:r>
            <a:r>
              <a:rPr lang="en-US" dirty="0" smtClean="0"/>
              <a:t>, Accelerometer, GPS, Camera, Removable Storage, Bluetooth, NFC…</a:t>
            </a:r>
          </a:p>
          <a:p>
            <a:pPr lvl="1"/>
            <a:r>
              <a:rPr lang="en-US" dirty="0" smtClean="0"/>
              <a:t>Good Store Apps know how to utilize devices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8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 of Store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Apps run only on-screen</a:t>
            </a:r>
          </a:p>
          <a:p>
            <a:pPr lvl="1"/>
            <a:r>
              <a:rPr lang="en-US" dirty="0" smtClean="0"/>
              <a:t>Background apps suspended to save resources</a:t>
            </a:r>
          </a:p>
          <a:p>
            <a:pPr lvl="1"/>
            <a:r>
              <a:rPr lang="en-US" dirty="0" smtClean="0"/>
              <a:t>Suspended apps can be terminated</a:t>
            </a:r>
          </a:p>
          <a:p>
            <a:pPr lvl="1"/>
            <a:r>
              <a:rPr lang="en-US" dirty="0" smtClean="0"/>
              <a:t>Good Apps know how to save &amp; restore their state</a:t>
            </a:r>
          </a:p>
          <a:p>
            <a:r>
              <a:rPr lang="en-US" dirty="0" smtClean="0"/>
              <a:t>C# has access to a special session manager class, as well as application data</a:t>
            </a:r>
          </a:p>
          <a:p>
            <a:pPr lvl="1"/>
            <a:r>
              <a:rPr lang="en-US" dirty="0" smtClean="0"/>
              <a:t>Proper places to save app state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Store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Store Apps should feel alive and connected</a:t>
            </a:r>
          </a:p>
          <a:p>
            <a:pPr>
              <a:spcBef>
                <a:spcPts val="0"/>
              </a:spcBef>
            </a:pPr>
            <a:r>
              <a:rPr lang="en-US" dirty="0"/>
              <a:t>Cloud is a viable technology</a:t>
            </a:r>
          </a:p>
          <a:p>
            <a:pPr lvl="1">
              <a:spcBef>
                <a:spcPts val="0"/>
              </a:spcBef>
            </a:pPr>
            <a:r>
              <a:rPr lang="en-US" dirty="0"/>
              <a:t>High availability, high </a:t>
            </a:r>
            <a:r>
              <a:rPr lang="en-US" dirty="0" err="1"/>
              <a:t>replicability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Lowers costs</a:t>
            </a:r>
          </a:p>
          <a:p>
            <a:pPr>
              <a:spcBef>
                <a:spcPts val="0"/>
              </a:spcBef>
            </a:pPr>
            <a:r>
              <a:rPr lang="en-US" dirty="0"/>
              <a:t>Roam to the Cloud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Store Apps usually have network access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Syncing files is very popular</a:t>
            </a:r>
          </a:p>
          <a:p>
            <a:pPr lvl="1">
              <a:spcBef>
                <a:spcPts val="0"/>
              </a:spcBef>
            </a:pPr>
            <a:r>
              <a:rPr lang="en-US" dirty="0"/>
              <a:t>Some devices have limited resources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Software and computations can be out-sourced</a:t>
            </a:r>
          </a:p>
          <a:p>
            <a:pPr lvl="2">
              <a:spcBef>
                <a:spcPts val="0"/>
              </a:spcBef>
            </a:pPr>
            <a:r>
              <a:rPr lang="en-US" dirty="0"/>
              <a:t>Data sources can be shifted to the cloud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9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Store App Development Tools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229600" cy="533400"/>
          </a:xfrm>
        </p:spPr>
        <p:txBody>
          <a:bodyPr/>
          <a:lstStyle/>
          <a:p>
            <a:r>
              <a:rPr lang="en-US" dirty="0" smtClean="0"/>
              <a:t>Using Visual Studio 2012 and other tools to develop Windows 8 Apps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971802"/>
            <a:ext cx="4187072" cy="3124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088" y="2972518"/>
            <a:ext cx="1410511" cy="1066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089" y="5200677"/>
            <a:ext cx="1410511" cy="89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089" y="4191002"/>
            <a:ext cx="1410511" cy="88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App 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Visual Studio 2012 – official </a:t>
            </a:r>
            <a:r>
              <a:rPr lang="en-US" dirty="0" err="1" smtClean="0"/>
              <a:t>WinRT</a:t>
            </a:r>
            <a:r>
              <a:rPr lang="en-US" dirty="0" smtClean="0"/>
              <a:t> and .NET development tool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languages: </a:t>
            </a:r>
            <a:r>
              <a:rPr lang="en-US" dirty="0" smtClean="0"/>
              <a:t>JavaScript, C</a:t>
            </a:r>
            <a:r>
              <a:rPr lang="en-US" dirty="0"/>
              <a:t>#, VB.NET, C</a:t>
            </a:r>
            <a:r>
              <a:rPr lang="en-US" dirty="0" smtClean="0"/>
              <a:t>++…</a:t>
            </a:r>
            <a:endParaRPr lang="en-US" dirty="0"/>
          </a:p>
          <a:p>
            <a:pPr lvl="1"/>
            <a:r>
              <a:rPr lang="en-US" dirty="0" smtClean="0"/>
              <a:t>Supports development for many technologies</a:t>
            </a:r>
          </a:p>
          <a:p>
            <a:pPr lvl="2"/>
            <a:r>
              <a:rPr lang="en-US" dirty="0" smtClean="0"/>
              <a:t>Main tool for Metro Apps </a:t>
            </a:r>
            <a:r>
              <a:rPr lang="en-US" dirty="0" err="1" smtClean="0"/>
              <a:t>developmet</a:t>
            </a:r>
            <a:r>
              <a:rPr lang="en-US" dirty="0" smtClean="0"/>
              <a:t> (</a:t>
            </a:r>
            <a:r>
              <a:rPr lang="en-US" dirty="0" err="1" smtClean="0"/>
              <a:t>WinRT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Very powerful and feature rich</a:t>
            </a:r>
          </a:p>
          <a:p>
            <a:pPr lvl="1"/>
            <a:r>
              <a:rPr lang="en-US" dirty="0"/>
              <a:t>Write, compile, model, design GUI, </a:t>
            </a:r>
            <a:r>
              <a:rPr lang="en-US" dirty="0" smtClean="0"/>
              <a:t>data</a:t>
            </a:r>
            <a:r>
              <a:rPr lang="en-US" dirty="0"/>
              <a:t>, build, execute, debug, </a:t>
            </a:r>
            <a:r>
              <a:rPr lang="en-US" dirty="0" smtClean="0"/>
              <a:t>simulate, test</a:t>
            </a:r>
            <a:r>
              <a:rPr lang="en-US" dirty="0"/>
              <a:t>, </a:t>
            </a:r>
            <a:r>
              <a:rPr lang="en-US" dirty="0" smtClean="0"/>
              <a:t>deploy, refactor </a:t>
            </a:r>
            <a:endParaRPr lang="en-US" dirty="0"/>
          </a:p>
          <a:p>
            <a:pPr lvl="1"/>
            <a:r>
              <a:rPr lang="en-US" dirty="0"/>
              <a:t>Commercial product, has free editions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App 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Visual Studio – Key features for Metro Apps</a:t>
            </a:r>
          </a:p>
          <a:p>
            <a:pPr lvl="1"/>
            <a:r>
              <a:rPr lang="en-US" dirty="0" smtClean="0"/>
              <a:t>Debug Simulator </a:t>
            </a:r>
          </a:p>
          <a:p>
            <a:pPr lvl="2"/>
            <a:r>
              <a:rPr lang="en-US" dirty="0" smtClean="0"/>
              <a:t>Emulates the App in a tablet</a:t>
            </a:r>
          </a:p>
          <a:p>
            <a:pPr lvl="2"/>
            <a:r>
              <a:rPr lang="en-US" dirty="0" smtClean="0"/>
              <a:t>Pick from Debug dropdown</a:t>
            </a:r>
          </a:p>
          <a:p>
            <a:pPr lvl="1"/>
            <a:r>
              <a:rPr lang="en-US" dirty="0" smtClean="0"/>
              <a:t>Debug Location toolbar </a:t>
            </a:r>
          </a:p>
          <a:p>
            <a:pPr lvl="2"/>
            <a:r>
              <a:rPr lang="en-US" dirty="0" smtClean="0"/>
              <a:t>Suspend, Suspend and shutdown, Resume</a:t>
            </a:r>
          </a:p>
          <a:p>
            <a:pPr lvl="2"/>
            <a:r>
              <a:rPr lang="en-US" dirty="0"/>
              <a:t>(add from </a:t>
            </a:r>
            <a:r>
              <a:rPr lang="en-US" dirty="0" smtClean="0"/>
              <a:t>View&gt;&gt;Toolbars</a:t>
            </a:r>
            <a:r>
              <a:rPr lang="en-US" dirty="0"/>
              <a:t>&gt;&gt;Debug Location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Store (right click on project)</a:t>
            </a:r>
          </a:p>
          <a:p>
            <a:pPr lvl="2"/>
            <a:r>
              <a:rPr lang="en-US" dirty="0" smtClean="0"/>
              <a:t>Enables interactions with Windows Store</a:t>
            </a:r>
          </a:p>
          <a:p>
            <a:pPr lvl="2"/>
            <a:r>
              <a:rPr lang="en-US" dirty="0" smtClean="0"/>
              <a:t>Enables creating App packages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5920" y="1574249"/>
            <a:ext cx="2275115" cy="940351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13" idx="2"/>
          </p:cNvCxnSpPr>
          <p:nvPr/>
        </p:nvCxnSpPr>
        <p:spPr>
          <a:xfrm flipV="1">
            <a:off x="5486400" y="1981200"/>
            <a:ext cx="2207078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693478" y="1828800"/>
            <a:ext cx="310243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0341" y="3352800"/>
            <a:ext cx="3910694" cy="552728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endCxn id="18" idx="4"/>
          </p:cNvCxnSpPr>
          <p:nvPr/>
        </p:nvCxnSpPr>
        <p:spPr>
          <a:xfrm flipV="1">
            <a:off x="7834990" y="3810000"/>
            <a:ext cx="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35580" y="3505200"/>
            <a:ext cx="139882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/>
          <a:p>
            <a:r>
              <a:rPr lang="en-US" dirty="0" smtClean="0"/>
              <a:t>Building a Small Store App with C# and XAML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6980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Asynchronous </a:t>
            </a:r>
            <a:r>
              <a:rPr lang="en-US" dirty="0" smtClean="0"/>
              <a:t>Programming with C</a:t>
            </a:r>
            <a:r>
              <a:rPr lang="en-US" dirty="0"/>
              <a:t># and WinRT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16" y="6400800"/>
            <a:ext cx="2909771" cy="701731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9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tabLst/>
            </a:pPr>
            <a:r>
              <a:rPr lang="en-US" dirty="0" smtClean="0"/>
              <a:t>Store Apps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Overview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Key Features of Store Apps with C# and XAML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Asynchronous execution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Navigation and Pages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File Pickers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Contracts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Device usage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Cloud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Development 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748" y="2478880"/>
            <a:ext cx="7744252" cy="1447800"/>
          </a:xfrm>
        </p:spPr>
        <p:txBody>
          <a:bodyPr/>
          <a:lstStyle/>
          <a:p>
            <a:r>
              <a:rPr lang="en-US" dirty="0" smtClean="0"/>
              <a:t>Store Apps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09800" y="3621880"/>
            <a:ext cx="4920677" cy="56912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Store Apps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Apps running on all Windows RT devices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Touch-friendly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Sandboxed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New kind of runtime – WinRT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Suspension, termination, activation, etc.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Should adapt to "Win as One" principle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Heavily asynchronous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Shouldn't always be responsive, fast &amp; fluid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Common UI guidelines and silhouette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924800" cy="685801"/>
          </a:xfrm>
        </p:spPr>
        <p:txBody>
          <a:bodyPr/>
          <a:lstStyle/>
          <a:p>
            <a:r>
              <a:rPr lang="en-US" dirty="0"/>
              <a:t>Key Features of Store </a:t>
            </a:r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7862" y="3581400"/>
            <a:ext cx="4920677" cy="569120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C# and XAML</a:t>
            </a:r>
          </a:p>
        </p:txBody>
      </p:sp>
    </p:spTree>
    <p:extLst>
      <p:ext uri="{BB962C8B-B14F-4D97-AF65-F5344CB8AC3E}">
        <p14:creationId xmlns:p14="http://schemas.microsoft.com/office/powerpoint/2010/main" val="28902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Store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Store apps should adopt asynchrony</a:t>
            </a:r>
          </a:p>
          <a:p>
            <a:pPr lvl="1"/>
            <a:r>
              <a:rPr lang="en-US" dirty="0" smtClean="0"/>
              <a:t>Any operation over 30-50ms should be asynchronous</a:t>
            </a:r>
          </a:p>
          <a:p>
            <a:pPr lvl="1"/>
            <a:r>
              <a:rPr lang="en-US" dirty="0" smtClean="0"/>
              <a:t>C# fully supports multi-threading</a:t>
            </a:r>
          </a:p>
          <a:p>
            <a:pPr lvl="2"/>
            <a:r>
              <a:rPr lang="en-US" dirty="0" smtClean="0"/>
              <a:t>Task objects, </a:t>
            </a:r>
            <a:r>
              <a:rPr lang="en-US" dirty="0" err="1" smtClean="0"/>
              <a:t>async</a:t>
            </a:r>
            <a:r>
              <a:rPr lang="en-US" dirty="0" smtClean="0"/>
              <a:t> &amp; await statements</a:t>
            </a:r>
          </a:p>
          <a:p>
            <a:pPr lvl="1"/>
            <a:r>
              <a:rPr lang="en-US" dirty="0" smtClean="0"/>
              <a:t>WinRT API projections match C# </a:t>
            </a:r>
            <a:r>
              <a:rPr lang="en-US" dirty="0" err="1" smtClean="0"/>
              <a:t>async</a:t>
            </a:r>
            <a:r>
              <a:rPr lang="en-US" dirty="0" smtClean="0"/>
              <a:t> programming patterns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Store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Store Apps are by design navigable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App functionality is divided into Pages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Navigation models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Flat (only next and previous page)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Hierarchical (home page with subpages)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Store Apps with XAML have Page controls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Root controls, which contain layout controls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Replace Window control in WPF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Pages are displayed and navigated through Frame Controls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Store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Apps can show file dialogs</a:t>
            </a:r>
          </a:p>
          <a:p>
            <a:pPr lvl="1"/>
            <a:r>
              <a:rPr lang="en-US" dirty="0" smtClean="0"/>
              <a:t>File Pickers</a:t>
            </a:r>
          </a:p>
          <a:p>
            <a:pPr lvl="1"/>
            <a:r>
              <a:rPr lang="en-US" dirty="0" smtClean="0"/>
              <a:t>Dialogs are full page and provided by WinRT</a:t>
            </a:r>
          </a:p>
          <a:p>
            <a:pPr lvl="2"/>
            <a:r>
              <a:rPr lang="en-US" dirty="0" smtClean="0"/>
              <a:t>No intervention from the app</a:t>
            </a:r>
          </a:p>
          <a:p>
            <a:pPr lvl="1"/>
            <a:r>
              <a:rPr lang="en-US" dirty="0" smtClean="0"/>
              <a:t>Picking a file grants full access to it</a:t>
            </a:r>
          </a:p>
          <a:p>
            <a:pPr lvl="1"/>
            <a:r>
              <a:rPr lang="en-US" dirty="0" smtClean="0"/>
              <a:t>A user can always cancel the operation</a:t>
            </a:r>
          </a:p>
          <a:p>
            <a:r>
              <a:rPr lang="en-US" dirty="0" smtClean="0"/>
              <a:t>File &amp; Folder Pickers are accessed in C# through the </a:t>
            </a:r>
            <a:r>
              <a:rPr lang="en-US" dirty="0" err="1" smtClean="0"/>
              <a:t>Windows.Storage.Pickers</a:t>
            </a:r>
            <a:r>
              <a:rPr lang="en-US" dirty="0" smtClean="0"/>
              <a:t> WinRT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4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Store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Apps can save data without user permission</a:t>
            </a:r>
          </a:p>
          <a:p>
            <a:pPr lvl="1"/>
            <a:r>
              <a:rPr lang="en-US" dirty="0" smtClean="0"/>
              <a:t>So-called </a:t>
            </a:r>
            <a:r>
              <a:rPr lang="en-US" dirty="0" err="1" smtClean="0"/>
              <a:t>ApplicationData</a:t>
            </a:r>
            <a:endParaRPr lang="en-US" dirty="0" smtClean="0"/>
          </a:p>
          <a:p>
            <a:pPr lvl="1"/>
            <a:r>
              <a:rPr lang="en-US" dirty="0" smtClean="0"/>
              <a:t>Virtual file system exclusive for the app</a:t>
            </a:r>
          </a:p>
          <a:p>
            <a:pPr lvl="1"/>
            <a:r>
              <a:rPr lang="en-US" dirty="0" smtClean="0"/>
              <a:t>Full read &amp; write access, no user prompts</a:t>
            </a:r>
          </a:p>
          <a:p>
            <a:pPr lvl="1"/>
            <a:r>
              <a:rPr lang="en-US" dirty="0" smtClean="0"/>
              <a:t>Great for caching, settings,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42501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3141</TotalTime>
  <Words>689</Words>
  <Application>Microsoft Office PowerPoint</Application>
  <PresentationFormat>On-screen Show (4:3)</PresentationFormat>
  <Paragraphs>128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Telerik Academy</vt:lpstr>
      <vt:lpstr>1_Telerik Academy</vt:lpstr>
      <vt:lpstr>Overview of Store Apps  written in C# and XAML</vt:lpstr>
      <vt:lpstr>Table of Contents</vt:lpstr>
      <vt:lpstr>Store Apps</vt:lpstr>
      <vt:lpstr>Store Apps</vt:lpstr>
      <vt:lpstr>Key Features of Store Apps</vt:lpstr>
      <vt:lpstr>Key Features of Store Apps</vt:lpstr>
      <vt:lpstr>Key Features of Store Apps</vt:lpstr>
      <vt:lpstr>Key Features of Store Apps</vt:lpstr>
      <vt:lpstr>Key Features of Store Apps</vt:lpstr>
      <vt:lpstr>Key Features of Store Apps</vt:lpstr>
      <vt:lpstr>Key Features of Store Apps</vt:lpstr>
      <vt:lpstr>Key Features  of Store Apps</vt:lpstr>
      <vt:lpstr>Key Features of Store Apps</vt:lpstr>
      <vt:lpstr>Store App Development Tools</vt:lpstr>
      <vt:lpstr>Store App Development Tools</vt:lpstr>
      <vt:lpstr>Store App Development Tools</vt:lpstr>
      <vt:lpstr>Building a Small Store App with C# and XAML</vt:lpstr>
      <vt:lpstr>Asynchronous Programming with C# and WinRT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Asynchronouse Programming with C# and WinRT</dc:title>
  <dc:subject>Telerik Software Academy</dc:subject>
  <dc:creator>George Georgiev</dc:creator>
  <cp:lastModifiedBy>George Georgiev</cp:lastModifiedBy>
  <cp:revision>687</cp:revision>
  <dcterms:created xsi:type="dcterms:W3CDTF">2007-12-08T16:03:35Z</dcterms:created>
  <dcterms:modified xsi:type="dcterms:W3CDTF">2013-09-18T06:00:47Z</dcterms:modified>
  <cp:category>software engineering, education</cp:category>
</cp:coreProperties>
</file>