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32"/>
  </p:notesMasterIdLst>
  <p:handoutMasterIdLst>
    <p:handoutMasterId r:id="rId33"/>
  </p:handoutMasterIdLst>
  <p:sldIdLst>
    <p:sldId id="320" r:id="rId2"/>
    <p:sldId id="366" r:id="rId3"/>
    <p:sldId id="368" r:id="rId4"/>
    <p:sldId id="428" r:id="rId5"/>
    <p:sldId id="444" r:id="rId6"/>
    <p:sldId id="445" r:id="rId7"/>
    <p:sldId id="446" r:id="rId8"/>
    <p:sldId id="447" r:id="rId9"/>
    <p:sldId id="448" r:id="rId10"/>
    <p:sldId id="449" r:id="rId11"/>
    <p:sldId id="452" r:id="rId12"/>
    <p:sldId id="450" r:id="rId13"/>
    <p:sldId id="451" r:id="rId14"/>
    <p:sldId id="453" r:id="rId15"/>
    <p:sldId id="454" r:id="rId16"/>
    <p:sldId id="455" r:id="rId17"/>
    <p:sldId id="456" r:id="rId18"/>
    <p:sldId id="457" r:id="rId19"/>
    <p:sldId id="458" r:id="rId20"/>
    <p:sldId id="459" r:id="rId21"/>
    <p:sldId id="460" r:id="rId22"/>
    <p:sldId id="461" r:id="rId23"/>
    <p:sldId id="462" r:id="rId24"/>
    <p:sldId id="463" r:id="rId25"/>
    <p:sldId id="464" r:id="rId26"/>
    <p:sldId id="465" r:id="rId27"/>
    <p:sldId id="398" r:id="rId28"/>
    <p:sldId id="399" r:id="rId29"/>
    <p:sldId id="392" r:id="rId30"/>
    <p:sldId id="365" r:id="rId31"/>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Arial" charset="0"/>
      </a:defRPr>
    </a:lvl1pPr>
    <a:lvl2pPr marL="457200" algn="l" rtl="0" fontAlgn="base">
      <a:spcBef>
        <a:spcPct val="0"/>
      </a:spcBef>
      <a:spcAft>
        <a:spcPct val="0"/>
      </a:spcAft>
      <a:defRPr sz="2500" kern="1200">
        <a:solidFill>
          <a:srgbClr val="EBFFC2"/>
        </a:solidFill>
        <a:latin typeface="Corbel" pitchFamily="34" charset="0"/>
        <a:ea typeface="+mn-ea"/>
        <a:cs typeface="Arial" charset="0"/>
      </a:defRPr>
    </a:lvl2pPr>
    <a:lvl3pPr marL="914400" algn="l" rtl="0" fontAlgn="base">
      <a:spcBef>
        <a:spcPct val="0"/>
      </a:spcBef>
      <a:spcAft>
        <a:spcPct val="0"/>
      </a:spcAft>
      <a:defRPr sz="2500" kern="1200">
        <a:solidFill>
          <a:srgbClr val="EBFFC2"/>
        </a:solidFill>
        <a:latin typeface="Corbel" pitchFamily="34" charset="0"/>
        <a:ea typeface="+mn-ea"/>
        <a:cs typeface="Arial" charset="0"/>
      </a:defRPr>
    </a:lvl3pPr>
    <a:lvl4pPr marL="1371600" algn="l" rtl="0" fontAlgn="base">
      <a:spcBef>
        <a:spcPct val="0"/>
      </a:spcBef>
      <a:spcAft>
        <a:spcPct val="0"/>
      </a:spcAft>
      <a:defRPr sz="2500" kern="1200">
        <a:solidFill>
          <a:srgbClr val="EBFFC2"/>
        </a:solidFill>
        <a:latin typeface="Corbel" pitchFamily="34" charset="0"/>
        <a:ea typeface="+mn-ea"/>
        <a:cs typeface="Arial" charset="0"/>
      </a:defRPr>
    </a:lvl4pPr>
    <a:lvl5pPr marL="1828800" algn="l" rtl="0" fontAlgn="base">
      <a:spcBef>
        <a:spcPct val="0"/>
      </a:spcBef>
      <a:spcAft>
        <a:spcPct val="0"/>
      </a:spcAft>
      <a:defRPr sz="2500" kern="1200">
        <a:solidFill>
          <a:srgbClr val="EBFFC2"/>
        </a:solidFill>
        <a:latin typeface="Corbel" pitchFamily="34" charset="0"/>
        <a:ea typeface="+mn-ea"/>
        <a:cs typeface="Arial" charset="0"/>
      </a:defRPr>
    </a:lvl5pPr>
    <a:lvl6pPr marL="2286000" algn="l" defTabSz="914400" rtl="0" eaLnBrk="1" latinLnBrk="0" hangingPunct="1">
      <a:defRPr sz="2500" kern="1200">
        <a:solidFill>
          <a:srgbClr val="EBFFC2"/>
        </a:solidFill>
        <a:latin typeface="Corbel" pitchFamily="34" charset="0"/>
        <a:ea typeface="+mn-ea"/>
        <a:cs typeface="Arial" charset="0"/>
      </a:defRPr>
    </a:lvl6pPr>
    <a:lvl7pPr marL="2743200" algn="l" defTabSz="914400" rtl="0" eaLnBrk="1" latinLnBrk="0" hangingPunct="1">
      <a:defRPr sz="2500" kern="1200">
        <a:solidFill>
          <a:srgbClr val="EBFFC2"/>
        </a:solidFill>
        <a:latin typeface="Corbel" pitchFamily="34" charset="0"/>
        <a:ea typeface="+mn-ea"/>
        <a:cs typeface="Arial" charset="0"/>
      </a:defRPr>
    </a:lvl7pPr>
    <a:lvl8pPr marL="3200400" algn="l" defTabSz="914400" rtl="0" eaLnBrk="1" latinLnBrk="0" hangingPunct="1">
      <a:defRPr sz="2500" kern="1200">
        <a:solidFill>
          <a:srgbClr val="EBFFC2"/>
        </a:solidFill>
        <a:latin typeface="Corbel" pitchFamily="34" charset="0"/>
        <a:ea typeface="+mn-ea"/>
        <a:cs typeface="Arial" charset="0"/>
      </a:defRPr>
    </a:lvl8pPr>
    <a:lvl9pPr marL="3657600" algn="l" defTabSz="914400" rtl="0" eaLnBrk="1" latinLnBrk="0" hangingPunct="1">
      <a:defRPr sz="2500" kern="1200">
        <a:solidFill>
          <a:srgbClr val="EBFFC2"/>
        </a:solidFill>
        <a:latin typeface="Corbel"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8FFC8"/>
    <a:srgbClr val="FAF7C8"/>
    <a:srgbClr val="FAF8C8"/>
    <a:srgbClr val="F5FFC2"/>
    <a:srgbClr val="EBFFD2"/>
    <a:srgbClr val="EBFFDC"/>
    <a:srgbClr val="FAF8B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660" autoAdjust="0"/>
  </p:normalViewPr>
  <p:slideViewPr>
    <p:cSldViewPr>
      <p:cViewPr>
        <p:scale>
          <a:sx n="60" d="100"/>
          <a:sy n="60" d="100"/>
        </p:scale>
        <p:origin x="-1536" y="-3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dirty="0">
                <a:solidFill>
                  <a:schemeClr val="tx1"/>
                </a:solidFill>
                <a:latin typeface="Calibri" pitchFamily="34" charset="0"/>
                <a:cs typeface="+mn-cs"/>
              </a:defRPr>
            </a:lvl1pPr>
          </a:lstStyle>
          <a:p>
            <a:pPr>
              <a:defRPr/>
            </a:pPr>
            <a:endParaRPr lang="en-US"/>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cs typeface="+mn-cs"/>
              </a:defRPr>
            </a:lvl1pPr>
          </a:lstStyle>
          <a:p>
            <a:pPr>
              <a:defRPr/>
            </a:pPr>
            <a:fld id="{7CD9653E-DF5B-4B6E-93EE-CA426B00FD5F}" type="datetimeFigureOut">
              <a:rPr lang="en-US"/>
              <a:pPr>
                <a:defRPr/>
              </a:pPr>
              <a:t>6/6/2013</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dirty="0">
                <a:solidFill>
                  <a:schemeClr val="tx1"/>
                </a:solidFill>
                <a:latin typeface="Calibri" pitchFamily="34" charset="0"/>
                <a:cs typeface="+mn-cs"/>
              </a:defRPr>
            </a:lvl1pPr>
          </a:lstStyle>
          <a:p>
            <a:pPr>
              <a:defRPr/>
            </a:pPr>
            <a:endParaRPr lang="en-US"/>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cs typeface="+mn-cs"/>
              </a:defRPr>
            </a:lvl1pPr>
          </a:lstStyle>
          <a:p>
            <a:pPr>
              <a:defRPr/>
            </a:pPr>
            <a:fld id="{4B1914D1-6329-4042-9E6D-F347363FEBE2}"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dirty="0">
                <a:solidFill>
                  <a:schemeClr val="tx1"/>
                </a:solidFill>
                <a:latin typeface="Calibri" pitchFamily="34" charset="0"/>
                <a:cs typeface="+mn-cs"/>
              </a:defRPr>
            </a:lvl1pPr>
          </a:lstStyle>
          <a:p>
            <a:pPr>
              <a:defRPr/>
            </a:pPr>
            <a:endParaRPr lang="en-US"/>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cs typeface="+mn-cs"/>
              </a:defRPr>
            </a:lvl1pPr>
          </a:lstStyle>
          <a:p>
            <a:pPr>
              <a:defRPr/>
            </a:pPr>
            <a:fld id="{F9F3A189-7606-460E-B8FA-321D1930190E}" type="datetimeFigureOut">
              <a:rPr lang="en-US"/>
              <a:pPr>
                <a:defRPr/>
              </a:pPr>
              <a:t>6/6/2013</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dirty="0">
                <a:solidFill>
                  <a:schemeClr val="tx1"/>
                </a:solidFill>
                <a:latin typeface="Calibri" pitchFamily="34" charset="0"/>
                <a:cs typeface="+mn-cs"/>
              </a:defRPr>
            </a:lvl1pPr>
          </a:lstStyle>
          <a:p>
            <a:pPr>
              <a:defRPr/>
            </a:pPr>
            <a:endParaRPr lang="en-US"/>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cs typeface="+mn-cs"/>
              </a:defRPr>
            </a:lvl1pPr>
          </a:lstStyle>
          <a:p>
            <a:pPr>
              <a:defRPr/>
            </a:pPr>
            <a:fld id="{8E5F3E7E-DBCE-43B8-8C6D-3B9A5F8AC7B2}"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hdr" sz="quarter"/>
          </p:nvPr>
        </p:nvSpPr>
        <p:spPr>
          <a:noFill/>
        </p:spPr>
        <p:txBody>
          <a:bodyPr/>
          <a:lstStyle/>
          <a:p>
            <a:r>
              <a:rPr lang="en-US" smtClean="0">
                <a:cs typeface="Arial" charset="0"/>
              </a:rPr>
              <a:t>*</a:t>
            </a:r>
          </a:p>
        </p:txBody>
      </p:sp>
      <p:sp>
        <p:nvSpPr>
          <p:cNvPr id="24578" name="Rectangle 6"/>
          <p:cNvSpPr>
            <a:spLocks noGrp="1" noChangeArrowheads="1"/>
          </p:cNvSpPr>
          <p:nvPr>
            <p:ph type="ftr" sz="quarter" idx="4"/>
          </p:nvPr>
        </p:nvSpPr>
        <p:spPr>
          <a:noFill/>
        </p:spPr>
        <p:txBody>
          <a:bodyPr/>
          <a:lstStyle/>
          <a:p>
            <a:r>
              <a:rPr lang="en-US" smtClean="0">
                <a:cs typeface="Arial" charset="0"/>
              </a:rPr>
              <a:t>(c) 2008 National Academy for Software Development - http://academy.devbg.org. All rights reserved. Unauthorized copying or re-distribution is strictly prohibited.*</a:t>
            </a:r>
          </a:p>
        </p:txBody>
      </p:sp>
      <p:sp>
        <p:nvSpPr>
          <p:cNvPr id="24579" name="Rectangle 7"/>
          <p:cNvSpPr>
            <a:spLocks noGrp="1" noChangeArrowheads="1"/>
          </p:cNvSpPr>
          <p:nvPr>
            <p:ph type="sldNum" sz="quarter" idx="5"/>
          </p:nvPr>
        </p:nvSpPr>
        <p:spPr>
          <a:noFill/>
        </p:spPr>
        <p:txBody>
          <a:bodyPr/>
          <a:lstStyle/>
          <a:p>
            <a:fld id="{4BADA92D-BA94-4560-977C-A9CB2C0B64A2}" type="slidenum">
              <a:rPr lang="en-US" smtClean="0">
                <a:cs typeface="Arial" charset="0"/>
              </a:rPr>
              <a:pPr/>
              <a:t>11</a:t>
            </a:fld>
            <a:r>
              <a:rPr lang="en-US" smtClean="0">
                <a:cs typeface="Arial" charset="0"/>
              </a:rPr>
              <a:t>##</a:t>
            </a:r>
          </a:p>
        </p:txBody>
      </p:sp>
      <p:sp>
        <p:nvSpPr>
          <p:cNvPr id="2458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4581" name="Rectangle 3"/>
          <p:cNvSpPr>
            <a:spLocks noGrp="1" noChangeArrowheads="1"/>
          </p:cNvSpPr>
          <p:nvPr>
            <p:ph type="body" idx="1"/>
          </p:nvPr>
        </p:nvSpPr>
        <p:spPr>
          <a:noFill/>
          <a:ln/>
        </p:spPr>
        <p:txBody>
          <a:bodyPr/>
          <a:lstStyle/>
          <a:p>
            <a:endParaRPr lang="bg-BG"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hdr" sz="quarter"/>
          </p:nvPr>
        </p:nvSpPr>
        <p:spPr>
          <a:noFill/>
        </p:spPr>
        <p:txBody>
          <a:bodyPr/>
          <a:lstStyle/>
          <a:p>
            <a:r>
              <a:rPr kumimoji="1" lang="en-US" sz="1000" smtClean="0">
                <a:latin typeface="Arial" charset="0"/>
                <a:cs typeface="Arial" charset="0"/>
              </a:rPr>
              <a:t>*</a:t>
            </a:r>
            <a:endParaRPr kumimoji="1" lang="en-US" smtClean="0">
              <a:latin typeface="Arial" charset="0"/>
              <a:cs typeface="Arial" charset="0"/>
            </a:endParaRPr>
          </a:p>
        </p:txBody>
      </p:sp>
      <p:sp>
        <p:nvSpPr>
          <p:cNvPr id="43010" name="Rectangle 6"/>
          <p:cNvSpPr>
            <a:spLocks noGrp="1" noChangeArrowheads="1"/>
          </p:cNvSpPr>
          <p:nvPr>
            <p:ph type="ftr" sz="quarter" idx="4"/>
          </p:nvPr>
        </p:nvSpPr>
        <p:spPr>
          <a:noFill/>
        </p:spPr>
        <p:txBody>
          <a:bodyPr/>
          <a:lstStyle/>
          <a:p>
            <a:r>
              <a:rPr kumimoji="1" lang="en-US" sz="1000" smtClean="0">
                <a:latin typeface="Arial" charset="0"/>
                <a:cs typeface="Arial" charset="0"/>
              </a:rPr>
              <a:t>(c) 2008 National Academy for Software Development - http://academy.devbg.org. All rights reserved. Unauthorized copying or re-distribution is strictly prohibited.*</a:t>
            </a:r>
            <a:endParaRPr kumimoji="1" lang="en-US" smtClean="0">
              <a:latin typeface="Arial" charset="0"/>
              <a:cs typeface="Arial" charset="0"/>
            </a:endParaRPr>
          </a:p>
        </p:txBody>
      </p:sp>
      <p:sp>
        <p:nvSpPr>
          <p:cNvPr id="43011" name="Rectangle 7"/>
          <p:cNvSpPr>
            <a:spLocks noGrp="1" noChangeArrowheads="1"/>
          </p:cNvSpPr>
          <p:nvPr>
            <p:ph type="sldNum" sz="quarter" idx="5"/>
          </p:nvPr>
        </p:nvSpPr>
        <p:spPr>
          <a:noFill/>
        </p:spPr>
        <p:txBody>
          <a:bodyPr/>
          <a:lstStyle/>
          <a:p>
            <a:fld id="{B3560BCE-8F71-4FD6-9C9C-B5D47FE43527}" type="slidenum">
              <a:rPr kumimoji="1" lang="en-US" sz="1000" smtClean="0">
                <a:latin typeface="Arial" charset="0"/>
                <a:cs typeface="Arial" charset="0"/>
              </a:rPr>
              <a:pPr/>
              <a:t>20</a:t>
            </a:fld>
            <a:r>
              <a:rPr kumimoji="1" lang="en-US" sz="1000" smtClean="0">
                <a:latin typeface="Arial" charset="0"/>
                <a:cs typeface="Arial" charset="0"/>
              </a:rPr>
              <a:t>##</a:t>
            </a:r>
            <a:endParaRPr kumimoji="1" lang="en-US" smtClean="0">
              <a:latin typeface="Arial" charset="0"/>
              <a:cs typeface="Arial" charset="0"/>
            </a:endParaRPr>
          </a:p>
        </p:txBody>
      </p:sp>
      <p:sp>
        <p:nvSpPr>
          <p:cNvPr id="4301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3013" name="Rectangle 3"/>
          <p:cNvSpPr>
            <a:spLocks noGrp="1" noChangeArrowheads="1"/>
          </p:cNvSpPr>
          <p:nvPr>
            <p:ph type="body" idx="1"/>
          </p:nvPr>
        </p:nvSpPr>
        <p:spPr>
          <a:noFill/>
          <a:ln/>
        </p:spPr>
        <p:txBody>
          <a:bodyPr/>
          <a:lstStyle/>
          <a:p>
            <a:pPr eaLnBrk="1" hangingPunct="1"/>
            <a:endParaRPr lang="bg-BG"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hdr" sz="quarter"/>
          </p:nvPr>
        </p:nvSpPr>
        <p:spPr>
          <a:noFill/>
        </p:spPr>
        <p:txBody>
          <a:bodyPr/>
          <a:lstStyle/>
          <a:p>
            <a:r>
              <a:rPr kumimoji="1" lang="en-US" sz="1000" smtClean="0">
                <a:latin typeface="Arial" charset="0"/>
                <a:cs typeface="Arial" charset="0"/>
              </a:rPr>
              <a:t>*</a:t>
            </a:r>
            <a:endParaRPr kumimoji="1" lang="en-US" smtClean="0">
              <a:latin typeface="Arial" charset="0"/>
              <a:cs typeface="Arial" charset="0"/>
            </a:endParaRPr>
          </a:p>
        </p:txBody>
      </p:sp>
      <p:sp>
        <p:nvSpPr>
          <p:cNvPr id="45058" name="Rectangle 6"/>
          <p:cNvSpPr>
            <a:spLocks noGrp="1" noChangeArrowheads="1"/>
          </p:cNvSpPr>
          <p:nvPr>
            <p:ph type="ftr" sz="quarter" idx="4"/>
          </p:nvPr>
        </p:nvSpPr>
        <p:spPr>
          <a:noFill/>
        </p:spPr>
        <p:txBody>
          <a:bodyPr/>
          <a:lstStyle/>
          <a:p>
            <a:r>
              <a:rPr kumimoji="1" lang="en-US" sz="1000" smtClean="0">
                <a:latin typeface="Arial" charset="0"/>
                <a:cs typeface="Arial" charset="0"/>
              </a:rPr>
              <a:t>(c) 2008 National Academy for Software Development - http://academy.devbg.org. All rights reserved. Unauthorized copying or re-distribution is strictly prohibited.*</a:t>
            </a:r>
            <a:endParaRPr kumimoji="1" lang="en-US" smtClean="0">
              <a:latin typeface="Arial" charset="0"/>
              <a:cs typeface="Arial" charset="0"/>
            </a:endParaRPr>
          </a:p>
        </p:txBody>
      </p:sp>
      <p:sp>
        <p:nvSpPr>
          <p:cNvPr id="45059" name="Rectangle 7"/>
          <p:cNvSpPr>
            <a:spLocks noGrp="1" noChangeArrowheads="1"/>
          </p:cNvSpPr>
          <p:nvPr>
            <p:ph type="sldNum" sz="quarter" idx="5"/>
          </p:nvPr>
        </p:nvSpPr>
        <p:spPr>
          <a:noFill/>
        </p:spPr>
        <p:txBody>
          <a:bodyPr/>
          <a:lstStyle/>
          <a:p>
            <a:fld id="{AD1AA351-FFA2-4CCE-ACCD-014D54BC30D9}" type="slidenum">
              <a:rPr kumimoji="1" lang="en-US" sz="1000" smtClean="0">
                <a:latin typeface="Arial" charset="0"/>
                <a:cs typeface="Arial" charset="0"/>
              </a:rPr>
              <a:pPr/>
              <a:t>21</a:t>
            </a:fld>
            <a:r>
              <a:rPr kumimoji="1" lang="en-US" sz="1000" smtClean="0">
                <a:latin typeface="Arial" charset="0"/>
                <a:cs typeface="Arial" charset="0"/>
              </a:rPr>
              <a:t>##</a:t>
            </a:r>
            <a:endParaRPr kumimoji="1" lang="en-US" smtClean="0">
              <a:latin typeface="Arial" charset="0"/>
              <a:cs typeface="Arial" charset="0"/>
            </a:endParaRPr>
          </a:p>
        </p:txBody>
      </p:sp>
      <p:sp>
        <p:nvSpPr>
          <p:cNvPr id="4506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5061" name="Rectangle 3"/>
          <p:cNvSpPr>
            <a:spLocks noGrp="1" noChangeArrowheads="1"/>
          </p:cNvSpPr>
          <p:nvPr>
            <p:ph type="body" idx="1"/>
          </p:nvPr>
        </p:nvSpPr>
        <p:spPr>
          <a:noFill/>
          <a:ln/>
        </p:spPr>
        <p:txBody>
          <a:bodyPr/>
          <a:lstStyle/>
          <a:p>
            <a:pPr eaLnBrk="1" hangingPunct="1"/>
            <a:endParaRPr lang="bg-BG"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6"/>
          <p:cNvSpPr>
            <a:spLocks noGrp="1" noChangeArrowheads="1"/>
          </p:cNvSpPr>
          <p:nvPr>
            <p:ph type="ftr" sz="quarter" idx="4"/>
          </p:nvPr>
        </p:nvSpPr>
        <p:spPr>
          <a:noFill/>
        </p:spPr>
        <p:txBody>
          <a:bodyPr/>
          <a:lstStyle/>
          <a:p>
            <a:r>
              <a:rPr lang="en-GB" smtClean="0">
                <a:cs typeface="Arial" charset="0"/>
              </a:rPr>
              <a:t>(c) 2005 National Academy for Software Development - http://academy.devbg.org. All rights reserved. Unauthorized copying or re-distribution is strictly prohibited.2008 NASD</a:t>
            </a:r>
          </a:p>
        </p:txBody>
      </p:sp>
      <p:sp>
        <p:nvSpPr>
          <p:cNvPr id="47107" name="Rectangle 7"/>
          <p:cNvSpPr>
            <a:spLocks noGrp="1" noChangeArrowheads="1"/>
          </p:cNvSpPr>
          <p:nvPr>
            <p:ph type="sldNum" sz="quarter" idx="5"/>
          </p:nvPr>
        </p:nvSpPr>
        <p:spPr>
          <a:noFill/>
        </p:spPr>
        <p:txBody>
          <a:bodyPr/>
          <a:lstStyle/>
          <a:p>
            <a:fld id="{D4379616-8293-4DEC-811B-05EDE08910BA}" type="slidenum">
              <a:rPr lang="en-GB" smtClean="0">
                <a:cs typeface="Arial" charset="0"/>
              </a:rPr>
              <a:pPr/>
              <a:t>22</a:t>
            </a:fld>
            <a:r>
              <a:rPr lang="en-GB" smtClean="0">
                <a:cs typeface="Arial" charset="0"/>
              </a:rPr>
              <a:t>##</a:t>
            </a:r>
          </a:p>
        </p:txBody>
      </p:sp>
      <p:sp>
        <p:nvSpPr>
          <p:cNvPr id="47108" name="Rectangle 2"/>
          <p:cNvSpPr>
            <a:spLocks noGrp="1" noChangeArrowheads="1"/>
          </p:cNvSpPr>
          <p:nvPr>
            <p:ph type="hdr" sz="quarter"/>
          </p:nvPr>
        </p:nvSpPr>
        <p:spPr>
          <a:noFill/>
        </p:spPr>
        <p:txBody>
          <a:bodyPr/>
          <a:lstStyle/>
          <a:p>
            <a:pPr hangingPunct="0">
              <a:buClr>
                <a:srgbClr val="000000"/>
              </a:buClr>
              <a:buSzPct val="45000"/>
              <a:buFont typeface="StarSymbol"/>
              <a:buNone/>
              <a:tabLst>
                <a:tab pos="676275" algn="l"/>
                <a:tab pos="1352550" algn="l"/>
                <a:tab pos="2028825" algn="l"/>
                <a:tab pos="2705100" algn="l"/>
              </a:tabLst>
            </a:pPr>
            <a:r>
              <a:rPr lang="en-GB" sz="1000" smtClean="0">
                <a:solidFill>
                  <a:srgbClr val="000000"/>
                </a:solidFill>
                <a:latin typeface="Times New Roman" pitchFamily="18" charset="0"/>
                <a:cs typeface="Arial" charset="0"/>
              </a:rPr>
              <a:t>*</a:t>
            </a:r>
          </a:p>
        </p:txBody>
      </p:sp>
      <p:sp>
        <p:nvSpPr>
          <p:cNvPr id="47109" name="Rectangle 6"/>
          <p:cNvSpPr txBox="1">
            <a:spLocks noGrp="1" noChangeArrowheads="1"/>
          </p:cNvSpPr>
          <p:nvPr/>
        </p:nvSpPr>
        <p:spPr bwMode="auto">
          <a:xfrm>
            <a:off x="0" y="8832850"/>
            <a:ext cx="5519738" cy="463550"/>
          </a:xfrm>
          <a:prstGeom prst="rect">
            <a:avLst/>
          </a:prstGeom>
          <a:noFill/>
          <a:ln w="9525">
            <a:noFill/>
            <a:miter lim="800000"/>
            <a:headEnd/>
            <a:tailEnd/>
          </a:ln>
        </p:spPr>
        <p:txBody>
          <a:bodyPr lIns="18504" tIns="0" rIns="18504" bIns="0" anchor="b"/>
          <a:lstStyle/>
          <a:p>
            <a:pPr hangingPunct="0">
              <a:buClr>
                <a:srgbClr val="000000"/>
              </a:buClr>
              <a:buSzPct val="45000"/>
              <a:buFont typeface="StarSymbol"/>
              <a:buNone/>
              <a:tabLst>
                <a:tab pos="725488" algn="l"/>
                <a:tab pos="1449388" algn="l"/>
                <a:tab pos="2174875" algn="l"/>
                <a:tab pos="2898775" algn="l"/>
                <a:tab pos="3624263" algn="l"/>
                <a:tab pos="4349750" algn="l"/>
                <a:tab pos="5073650" algn="l"/>
                <a:tab pos="5799138" algn="l"/>
              </a:tabLst>
            </a:pPr>
            <a:r>
              <a:rPr lang="en-GB" sz="1000" i="1">
                <a:solidFill>
                  <a:srgbClr val="000000"/>
                </a:solidFill>
                <a:latin typeface="Times New Roman" pitchFamily="18" charset="0"/>
              </a:rPr>
              <a:t>2008 NASD</a:t>
            </a:r>
          </a:p>
        </p:txBody>
      </p:sp>
      <p:sp>
        <p:nvSpPr>
          <p:cNvPr id="47110" name="Rectangle 7"/>
          <p:cNvSpPr txBox="1">
            <a:spLocks noGrp="1" noChangeArrowheads="1"/>
          </p:cNvSpPr>
          <p:nvPr/>
        </p:nvSpPr>
        <p:spPr bwMode="auto">
          <a:xfrm>
            <a:off x="5746750" y="8832850"/>
            <a:ext cx="1133475" cy="463550"/>
          </a:xfrm>
          <a:prstGeom prst="rect">
            <a:avLst/>
          </a:prstGeom>
          <a:noFill/>
          <a:ln w="9525">
            <a:noFill/>
            <a:miter lim="800000"/>
            <a:headEnd/>
            <a:tailEnd/>
          </a:ln>
        </p:spPr>
        <p:txBody>
          <a:bodyPr lIns="18504" tIns="0" rIns="18504" bIns="0" anchor="b"/>
          <a:lstStyle/>
          <a:p>
            <a:pPr algn="r" hangingPunct="0">
              <a:buClr>
                <a:srgbClr val="000000"/>
              </a:buClr>
              <a:buSzPct val="45000"/>
              <a:buFont typeface="StarSymbol"/>
              <a:buNone/>
              <a:tabLst>
                <a:tab pos="725488" algn="l"/>
              </a:tabLst>
            </a:pPr>
            <a:fld id="{BC6762A0-6B1A-4AA4-BDF2-384DA2B258D6}" type="slidenum">
              <a:rPr lang="en-GB" sz="1000" i="1">
                <a:solidFill>
                  <a:srgbClr val="000000"/>
                </a:solidFill>
                <a:latin typeface="Times New Roman" pitchFamily="18" charset="0"/>
              </a:rPr>
              <a:pPr algn="r" hangingPunct="0">
                <a:buClr>
                  <a:srgbClr val="000000"/>
                </a:buClr>
                <a:buSzPct val="45000"/>
                <a:buFont typeface="StarSymbol"/>
                <a:buNone/>
                <a:tabLst>
                  <a:tab pos="725488" algn="l"/>
                </a:tabLst>
              </a:pPr>
              <a:t>22</a:t>
            </a:fld>
            <a:r>
              <a:rPr lang="en-GB" sz="1000" i="1">
                <a:solidFill>
                  <a:srgbClr val="000000"/>
                </a:solidFill>
                <a:latin typeface="Times New Roman" pitchFamily="18" charset="0"/>
              </a:rPr>
              <a:t>##</a:t>
            </a:r>
          </a:p>
        </p:txBody>
      </p:sp>
      <p:sp>
        <p:nvSpPr>
          <p:cNvPr id="47111" name="Rectangle 1"/>
          <p:cNvSpPr>
            <a:spLocks noGrp="1" noRot="1" noChangeAspect="1" noChangeArrowheads="1" noTextEdit="1"/>
          </p:cNvSpPr>
          <p:nvPr>
            <p:ph type="sldImg"/>
          </p:nvPr>
        </p:nvSpPr>
        <p:spPr bwMode="auto">
          <a:xfrm>
            <a:off x="858838" y="742950"/>
            <a:ext cx="4948237" cy="3711575"/>
          </a:xfrm>
          <a:solidFill>
            <a:srgbClr val="FFFFFF"/>
          </a:solidFill>
          <a:ln>
            <a:solidFill>
              <a:srgbClr val="000000"/>
            </a:solidFill>
            <a:miter lim="800000"/>
            <a:headEnd/>
            <a:tailEnd/>
          </a:ln>
        </p:spPr>
      </p:sp>
      <p:sp>
        <p:nvSpPr>
          <p:cNvPr id="47112" name="Rectangle 2"/>
          <p:cNvSpPr>
            <a:spLocks noGrp="1" noChangeArrowheads="1"/>
          </p:cNvSpPr>
          <p:nvPr>
            <p:ph type="body" idx="1"/>
          </p:nvPr>
        </p:nvSpPr>
        <p:spPr>
          <a:xfrm>
            <a:off x="887413" y="4702175"/>
            <a:ext cx="4891087" cy="4456113"/>
          </a:xfrm>
          <a:noFill/>
          <a:ln/>
        </p:spPr>
        <p:txBody>
          <a:bodyPr wrap="none" anchor="ctr"/>
          <a:lstStyle/>
          <a:p>
            <a:endParaRPr lang="bg-BG"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6"/>
          <p:cNvSpPr>
            <a:spLocks noGrp="1" noChangeArrowheads="1"/>
          </p:cNvSpPr>
          <p:nvPr>
            <p:ph type="ftr" sz="quarter" idx="4"/>
          </p:nvPr>
        </p:nvSpPr>
        <p:spPr>
          <a:noFill/>
        </p:spPr>
        <p:txBody>
          <a:bodyPr/>
          <a:lstStyle/>
          <a:p>
            <a:r>
              <a:rPr lang="en-GB" smtClean="0">
                <a:cs typeface="Arial" charset="0"/>
              </a:rPr>
              <a:t>(c) 2005 National Academy for Software Development - http://academy.devbg.org. All rights reserved. Unauthorized copying or re-distribution is strictly prohibited.2008 NASD</a:t>
            </a:r>
          </a:p>
        </p:txBody>
      </p:sp>
      <p:sp>
        <p:nvSpPr>
          <p:cNvPr id="49155" name="Rectangle 7"/>
          <p:cNvSpPr>
            <a:spLocks noGrp="1" noChangeArrowheads="1"/>
          </p:cNvSpPr>
          <p:nvPr>
            <p:ph type="sldNum" sz="quarter" idx="5"/>
          </p:nvPr>
        </p:nvSpPr>
        <p:spPr>
          <a:noFill/>
        </p:spPr>
        <p:txBody>
          <a:bodyPr/>
          <a:lstStyle/>
          <a:p>
            <a:fld id="{0CDF3ECC-22A8-4620-B787-C991A7B41018}" type="slidenum">
              <a:rPr lang="en-GB" smtClean="0">
                <a:cs typeface="Arial" charset="0"/>
              </a:rPr>
              <a:pPr/>
              <a:t>23</a:t>
            </a:fld>
            <a:r>
              <a:rPr lang="en-GB" smtClean="0">
                <a:cs typeface="Arial" charset="0"/>
              </a:rPr>
              <a:t>##</a:t>
            </a:r>
          </a:p>
        </p:txBody>
      </p:sp>
      <p:sp>
        <p:nvSpPr>
          <p:cNvPr id="49156" name="Rectangle 2"/>
          <p:cNvSpPr>
            <a:spLocks noGrp="1" noChangeArrowheads="1"/>
          </p:cNvSpPr>
          <p:nvPr>
            <p:ph type="hdr" sz="quarter"/>
          </p:nvPr>
        </p:nvSpPr>
        <p:spPr>
          <a:noFill/>
        </p:spPr>
        <p:txBody>
          <a:bodyPr/>
          <a:lstStyle/>
          <a:p>
            <a:pPr hangingPunct="0">
              <a:buClr>
                <a:srgbClr val="000000"/>
              </a:buClr>
              <a:buSzPct val="45000"/>
              <a:buFont typeface="StarSymbol"/>
              <a:buNone/>
              <a:tabLst>
                <a:tab pos="676275" algn="l"/>
                <a:tab pos="1352550" algn="l"/>
                <a:tab pos="2028825" algn="l"/>
                <a:tab pos="2705100" algn="l"/>
              </a:tabLst>
            </a:pPr>
            <a:r>
              <a:rPr lang="en-GB" sz="1000" smtClean="0">
                <a:solidFill>
                  <a:srgbClr val="000000"/>
                </a:solidFill>
                <a:latin typeface="Times New Roman" pitchFamily="18" charset="0"/>
                <a:cs typeface="Arial" charset="0"/>
              </a:rPr>
              <a:t>*</a:t>
            </a:r>
          </a:p>
        </p:txBody>
      </p:sp>
      <p:sp>
        <p:nvSpPr>
          <p:cNvPr id="49157" name="Rectangle 6"/>
          <p:cNvSpPr txBox="1">
            <a:spLocks noGrp="1" noChangeArrowheads="1"/>
          </p:cNvSpPr>
          <p:nvPr/>
        </p:nvSpPr>
        <p:spPr bwMode="auto">
          <a:xfrm>
            <a:off x="0" y="8832850"/>
            <a:ext cx="5519738" cy="463550"/>
          </a:xfrm>
          <a:prstGeom prst="rect">
            <a:avLst/>
          </a:prstGeom>
          <a:noFill/>
          <a:ln w="9525">
            <a:noFill/>
            <a:miter lim="800000"/>
            <a:headEnd/>
            <a:tailEnd/>
          </a:ln>
        </p:spPr>
        <p:txBody>
          <a:bodyPr lIns="18504" tIns="0" rIns="18504" bIns="0" anchor="b"/>
          <a:lstStyle/>
          <a:p>
            <a:pPr hangingPunct="0">
              <a:buClr>
                <a:srgbClr val="000000"/>
              </a:buClr>
              <a:buSzPct val="45000"/>
              <a:buFont typeface="StarSymbol"/>
              <a:buNone/>
              <a:tabLst>
                <a:tab pos="725488" algn="l"/>
                <a:tab pos="1449388" algn="l"/>
                <a:tab pos="2174875" algn="l"/>
                <a:tab pos="2898775" algn="l"/>
                <a:tab pos="3624263" algn="l"/>
                <a:tab pos="4349750" algn="l"/>
                <a:tab pos="5073650" algn="l"/>
                <a:tab pos="5799138" algn="l"/>
              </a:tabLst>
            </a:pPr>
            <a:r>
              <a:rPr lang="en-GB" sz="1000" i="1">
                <a:solidFill>
                  <a:srgbClr val="000000"/>
                </a:solidFill>
                <a:latin typeface="Times New Roman" pitchFamily="18" charset="0"/>
              </a:rPr>
              <a:t>2008 NASD</a:t>
            </a:r>
          </a:p>
        </p:txBody>
      </p:sp>
      <p:sp>
        <p:nvSpPr>
          <p:cNvPr id="49158" name="Rectangle 7"/>
          <p:cNvSpPr txBox="1">
            <a:spLocks noGrp="1" noChangeArrowheads="1"/>
          </p:cNvSpPr>
          <p:nvPr/>
        </p:nvSpPr>
        <p:spPr bwMode="auto">
          <a:xfrm>
            <a:off x="5746750" y="8832850"/>
            <a:ext cx="1133475" cy="463550"/>
          </a:xfrm>
          <a:prstGeom prst="rect">
            <a:avLst/>
          </a:prstGeom>
          <a:noFill/>
          <a:ln w="9525">
            <a:noFill/>
            <a:miter lim="800000"/>
            <a:headEnd/>
            <a:tailEnd/>
          </a:ln>
        </p:spPr>
        <p:txBody>
          <a:bodyPr lIns="18504" tIns="0" rIns="18504" bIns="0" anchor="b"/>
          <a:lstStyle/>
          <a:p>
            <a:pPr algn="r" hangingPunct="0">
              <a:buClr>
                <a:srgbClr val="000000"/>
              </a:buClr>
              <a:buSzPct val="45000"/>
              <a:buFont typeface="StarSymbol"/>
              <a:buNone/>
              <a:tabLst>
                <a:tab pos="725488" algn="l"/>
              </a:tabLst>
            </a:pPr>
            <a:fld id="{F333810C-EB8E-47A1-B8B6-C7E78641DCA3}" type="slidenum">
              <a:rPr lang="en-GB" sz="1000" i="1">
                <a:solidFill>
                  <a:srgbClr val="000000"/>
                </a:solidFill>
                <a:latin typeface="Times New Roman" pitchFamily="18" charset="0"/>
              </a:rPr>
              <a:pPr algn="r" hangingPunct="0">
                <a:buClr>
                  <a:srgbClr val="000000"/>
                </a:buClr>
                <a:buSzPct val="45000"/>
                <a:buFont typeface="StarSymbol"/>
                <a:buNone/>
                <a:tabLst>
                  <a:tab pos="725488" algn="l"/>
                </a:tabLst>
              </a:pPr>
              <a:t>23</a:t>
            </a:fld>
            <a:r>
              <a:rPr lang="en-GB" sz="1000" i="1">
                <a:solidFill>
                  <a:srgbClr val="000000"/>
                </a:solidFill>
                <a:latin typeface="Times New Roman" pitchFamily="18" charset="0"/>
              </a:rPr>
              <a:t>##</a:t>
            </a:r>
          </a:p>
        </p:txBody>
      </p:sp>
      <p:sp>
        <p:nvSpPr>
          <p:cNvPr id="49159" name="Rectangle 1"/>
          <p:cNvSpPr>
            <a:spLocks noGrp="1" noRot="1" noChangeAspect="1" noChangeArrowheads="1" noTextEdit="1"/>
          </p:cNvSpPr>
          <p:nvPr>
            <p:ph type="sldImg"/>
          </p:nvPr>
        </p:nvSpPr>
        <p:spPr bwMode="auto">
          <a:xfrm>
            <a:off x="1119188" y="698500"/>
            <a:ext cx="4645025" cy="3484563"/>
          </a:xfrm>
          <a:solidFill>
            <a:srgbClr val="FFFFFF"/>
          </a:solidFill>
          <a:ln>
            <a:solidFill>
              <a:srgbClr val="000000"/>
            </a:solidFill>
            <a:miter lim="800000"/>
            <a:headEnd/>
            <a:tailEnd/>
          </a:ln>
        </p:spPr>
      </p:sp>
      <p:sp>
        <p:nvSpPr>
          <p:cNvPr id="49160" name="Rectangle 2"/>
          <p:cNvSpPr>
            <a:spLocks noGrp="1" noChangeArrowheads="1"/>
          </p:cNvSpPr>
          <p:nvPr>
            <p:ph type="body" idx="1"/>
          </p:nvPr>
        </p:nvSpPr>
        <p:spPr>
          <a:xfrm>
            <a:off x="917575" y="4414838"/>
            <a:ext cx="5046663" cy="4184650"/>
          </a:xfrm>
          <a:noFill/>
          <a:ln/>
        </p:spPr>
        <p:txBody>
          <a:bodyPr wrap="none" anchor="ctr"/>
          <a:lstStyle/>
          <a:p>
            <a:endParaRPr lang="bg-BG"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3250" name="Rectangle 3"/>
          <p:cNvSpPr>
            <a:spLocks noGrp="1" noChangeArrowheads="1"/>
          </p:cNvSpPr>
          <p:nvPr>
            <p:ph type="body" idx="1"/>
          </p:nvPr>
        </p:nvSpPr>
        <p:spPr>
          <a:noFill/>
          <a:ln/>
        </p:spPr>
        <p:txBody>
          <a:bodyPr/>
          <a:lstStyle/>
          <a:p>
            <a:endParaRPr lang="bg-BG"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hdr" sz="quarter"/>
          </p:nvPr>
        </p:nvSpPr>
        <p:spPr>
          <a:noFill/>
        </p:spPr>
        <p:txBody>
          <a:bodyPr/>
          <a:lstStyle/>
          <a:p>
            <a:r>
              <a:rPr lang="en-US" smtClean="0">
                <a:cs typeface="Arial" charset="0"/>
              </a:rPr>
              <a:t>*</a:t>
            </a:r>
          </a:p>
        </p:txBody>
      </p:sp>
      <p:sp>
        <p:nvSpPr>
          <p:cNvPr id="26626" name="Rectangle 6"/>
          <p:cNvSpPr>
            <a:spLocks noGrp="1" noChangeArrowheads="1"/>
          </p:cNvSpPr>
          <p:nvPr>
            <p:ph type="ftr" sz="quarter" idx="4"/>
          </p:nvPr>
        </p:nvSpPr>
        <p:spPr>
          <a:noFill/>
        </p:spPr>
        <p:txBody>
          <a:bodyPr/>
          <a:lstStyle/>
          <a:p>
            <a:r>
              <a:rPr lang="en-US" smtClean="0">
                <a:cs typeface="Arial" charset="0"/>
              </a:rPr>
              <a:t>(c) 2008 National Academy for Software Development - http://academy.devbg.org. All rights reserved. Unauthorized copying or re-distribution is strictly prohibited.*</a:t>
            </a:r>
          </a:p>
        </p:txBody>
      </p:sp>
      <p:sp>
        <p:nvSpPr>
          <p:cNvPr id="26627" name="Rectangle 7"/>
          <p:cNvSpPr>
            <a:spLocks noGrp="1" noChangeArrowheads="1"/>
          </p:cNvSpPr>
          <p:nvPr>
            <p:ph type="sldNum" sz="quarter" idx="5"/>
          </p:nvPr>
        </p:nvSpPr>
        <p:spPr>
          <a:noFill/>
        </p:spPr>
        <p:txBody>
          <a:bodyPr/>
          <a:lstStyle/>
          <a:p>
            <a:fld id="{8DA3DCB5-88AD-4B35-AA58-036EE0F48DD2}" type="slidenum">
              <a:rPr lang="en-US" smtClean="0">
                <a:cs typeface="Arial" charset="0"/>
              </a:rPr>
              <a:pPr/>
              <a:t>12</a:t>
            </a:fld>
            <a:r>
              <a:rPr lang="en-US" smtClean="0">
                <a:cs typeface="Arial" charset="0"/>
              </a:rPr>
              <a:t>##</a:t>
            </a:r>
          </a:p>
        </p:txBody>
      </p:sp>
      <p:sp>
        <p:nvSpPr>
          <p:cNvPr id="2662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6629" name="Rectangle 3"/>
          <p:cNvSpPr>
            <a:spLocks noGrp="1" noChangeArrowheads="1"/>
          </p:cNvSpPr>
          <p:nvPr>
            <p:ph type="body" idx="1"/>
          </p:nvPr>
        </p:nvSpPr>
        <p:spPr>
          <a:noFill/>
          <a:ln/>
        </p:spPr>
        <p:txBody>
          <a:bodyPr/>
          <a:lstStyle/>
          <a:p>
            <a:endParaRPr lang="bg-BG"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hdr" sz="quarter"/>
          </p:nvPr>
        </p:nvSpPr>
        <p:spPr>
          <a:noFill/>
        </p:spPr>
        <p:txBody>
          <a:bodyPr/>
          <a:lstStyle/>
          <a:p>
            <a:r>
              <a:rPr lang="en-US" smtClean="0">
                <a:cs typeface="Arial" charset="0"/>
              </a:rPr>
              <a:t>*</a:t>
            </a:r>
          </a:p>
        </p:txBody>
      </p:sp>
      <p:sp>
        <p:nvSpPr>
          <p:cNvPr id="28674" name="Rectangle 6"/>
          <p:cNvSpPr>
            <a:spLocks noGrp="1" noChangeArrowheads="1"/>
          </p:cNvSpPr>
          <p:nvPr>
            <p:ph type="ftr" sz="quarter" idx="4"/>
          </p:nvPr>
        </p:nvSpPr>
        <p:spPr>
          <a:noFill/>
        </p:spPr>
        <p:txBody>
          <a:bodyPr/>
          <a:lstStyle/>
          <a:p>
            <a:r>
              <a:rPr lang="en-US" smtClean="0">
                <a:cs typeface="Arial" charset="0"/>
              </a:rPr>
              <a:t>(c) 2008 National Academy for Software Development - http://academy.devbg.org. All rights reserved. Unauthorized copying or re-distribution is strictly prohibited.*</a:t>
            </a:r>
          </a:p>
        </p:txBody>
      </p:sp>
      <p:sp>
        <p:nvSpPr>
          <p:cNvPr id="28675" name="Rectangle 7"/>
          <p:cNvSpPr>
            <a:spLocks noGrp="1" noChangeArrowheads="1"/>
          </p:cNvSpPr>
          <p:nvPr>
            <p:ph type="sldNum" sz="quarter" idx="5"/>
          </p:nvPr>
        </p:nvSpPr>
        <p:spPr>
          <a:noFill/>
        </p:spPr>
        <p:txBody>
          <a:bodyPr/>
          <a:lstStyle/>
          <a:p>
            <a:fld id="{7D167666-9A5B-4236-B1AA-5EBEF9E1C3DA}" type="slidenum">
              <a:rPr lang="en-US" smtClean="0">
                <a:cs typeface="Arial" charset="0"/>
              </a:rPr>
              <a:pPr/>
              <a:t>13</a:t>
            </a:fld>
            <a:r>
              <a:rPr lang="en-US" smtClean="0">
                <a:cs typeface="Arial" charset="0"/>
              </a:rPr>
              <a:t>##</a:t>
            </a:r>
          </a:p>
        </p:txBody>
      </p:sp>
      <p:sp>
        <p:nvSpPr>
          <p:cNvPr id="2867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8677" name="Rectangle 3"/>
          <p:cNvSpPr>
            <a:spLocks noGrp="1" noChangeArrowheads="1"/>
          </p:cNvSpPr>
          <p:nvPr>
            <p:ph type="body" idx="1"/>
          </p:nvPr>
        </p:nvSpPr>
        <p:spPr>
          <a:noFill/>
          <a:ln/>
        </p:spPr>
        <p:txBody>
          <a:bodyPr/>
          <a:lstStyle/>
          <a:p>
            <a:endParaRPr lang="bg-BG"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hdr" sz="quarter"/>
          </p:nvPr>
        </p:nvSpPr>
        <p:spPr>
          <a:noFill/>
        </p:spPr>
        <p:txBody>
          <a:bodyPr/>
          <a:lstStyle/>
          <a:p>
            <a:r>
              <a:rPr lang="en-US" smtClean="0">
                <a:cs typeface="Arial" charset="0"/>
              </a:rPr>
              <a:t>*</a:t>
            </a:r>
          </a:p>
        </p:txBody>
      </p:sp>
      <p:sp>
        <p:nvSpPr>
          <p:cNvPr id="30722" name="Rectangle 3"/>
          <p:cNvSpPr>
            <a:spLocks noGrp="1" noChangeArrowheads="1"/>
          </p:cNvSpPr>
          <p:nvPr>
            <p:ph type="dt" sz="quarter" idx="1"/>
          </p:nvPr>
        </p:nvSpPr>
        <p:spPr>
          <a:noFill/>
        </p:spPr>
        <p:txBody>
          <a:bodyPr/>
          <a:lstStyle/>
          <a:p>
            <a:fld id="{E1D75D9D-7456-4C6E-8005-D0AD43D1B060}" type="datetime1">
              <a:rPr lang="en-US" smtClean="0">
                <a:cs typeface="Arial" charset="0"/>
              </a:rPr>
              <a:pPr/>
              <a:t>6/6/2013</a:t>
            </a:fld>
            <a:r>
              <a:rPr lang="en-US" smtClean="0">
                <a:cs typeface="Arial" charset="0"/>
              </a:rPr>
              <a:t>07/16/96</a:t>
            </a:r>
          </a:p>
        </p:txBody>
      </p:sp>
      <p:sp>
        <p:nvSpPr>
          <p:cNvPr id="30723" name="Rectangle 6"/>
          <p:cNvSpPr>
            <a:spLocks noGrp="1" noChangeArrowheads="1"/>
          </p:cNvSpPr>
          <p:nvPr>
            <p:ph type="ftr" sz="quarter" idx="4"/>
          </p:nvPr>
        </p:nvSpPr>
        <p:spPr>
          <a:noFill/>
        </p:spPr>
        <p:txBody>
          <a:bodyPr/>
          <a:lstStyle/>
          <a:p>
            <a:r>
              <a:rPr lang="en-US" smtClean="0">
                <a:cs typeface="Arial" charset="0"/>
              </a:rPr>
              <a:t>(c) 2005 National Academy for Software Development - http://academy.devbg.org. All rights reserved. Unauthorized copying or re-distribution is strictly prohibited.*</a:t>
            </a:r>
          </a:p>
        </p:txBody>
      </p:sp>
      <p:sp>
        <p:nvSpPr>
          <p:cNvPr id="30724" name="Rectangle 7"/>
          <p:cNvSpPr>
            <a:spLocks noGrp="1" noChangeArrowheads="1"/>
          </p:cNvSpPr>
          <p:nvPr>
            <p:ph type="sldNum" sz="quarter" idx="5"/>
          </p:nvPr>
        </p:nvSpPr>
        <p:spPr>
          <a:noFill/>
        </p:spPr>
        <p:txBody>
          <a:bodyPr/>
          <a:lstStyle/>
          <a:p>
            <a:fld id="{C340F26E-6F5E-4504-928E-0E6C494A6DB8}" type="slidenum">
              <a:rPr lang="en-US" smtClean="0">
                <a:cs typeface="Arial" charset="0"/>
              </a:rPr>
              <a:pPr/>
              <a:t>14</a:t>
            </a:fld>
            <a:r>
              <a:rPr lang="en-US" smtClean="0">
                <a:cs typeface="Arial" charset="0"/>
              </a:rPr>
              <a:t>##</a:t>
            </a:r>
          </a:p>
        </p:txBody>
      </p:sp>
      <p:sp>
        <p:nvSpPr>
          <p:cNvPr id="30725" name="Rectangle 2"/>
          <p:cNvSpPr txBox="1">
            <a:spLocks noGrp="1" noChangeArrowheads="1"/>
          </p:cNvSpPr>
          <p:nvPr/>
        </p:nvSpPr>
        <p:spPr bwMode="auto">
          <a:xfrm>
            <a:off x="0" y="0"/>
            <a:ext cx="2982913" cy="463550"/>
          </a:xfrm>
          <a:prstGeom prst="rect">
            <a:avLst/>
          </a:prstGeom>
          <a:noFill/>
          <a:ln w="9525">
            <a:noFill/>
            <a:miter lim="800000"/>
            <a:headEnd/>
            <a:tailEnd/>
          </a:ln>
        </p:spPr>
        <p:txBody>
          <a:bodyPr lIns="19756" tIns="0" rIns="19756" bIns="0"/>
          <a:lstStyle/>
          <a:p>
            <a:pPr defTabSz="947738"/>
            <a:r>
              <a:rPr lang="en-US" sz="1100" i="1">
                <a:solidFill>
                  <a:schemeClr val="tx1"/>
                </a:solidFill>
                <a:latin typeface="Arial" charset="0"/>
              </a:rPr>
              <a:t>*</a:t>
            </a:r>
            <a:endParaRPr lang="en-US" sz="1200">
              <a:solidFill>
                <a:schemeClr val="tx1"/>
              </a:solidFill>
              <a:latin typeface="Arial" charset="0"/>
            </a:endParaRPr>
          </a:p>
        </p:txBody>
      </p:sp>
      <p:sp>
        <p:nvSpPr>
          <p:cNvPr id="30726" name="Rectangle 3"/>
          <p:cNvSpPr txBox="1">
            <a:spLocks noGrp="1" noChangeArrowheads="1"/>
          </p:cNvSpPr>
          <p:nvPr/>
        </p:nvSpPr>
        <p:spPr bwMode="auto">
          <a:xfrm>
            <a:off x="3898900" y="0"/>
            <a:ext cx="2982913" cy="463550"/>
          </a:xfrm>
          <a:prstGeom prst="rect">
            <a:avLst/>
          </a:prstGeom>
          <a:noFill/>
          <a:ln w="9525">
            <a:noFill/>
            <a:miter lim="800000"/>
            <a:headEnd/>
            <a:tailEnd/>
          </a:ln>
        </p:spPr>
        <p:txBody>
          <a:bodyPr lIns="19756" tIns="0" rIns="19756" bIns="0"/>
          <a:lstStyle/>
          <a:p>
            <a:pPr algn="r" defTabSz="947738"/>
            <a:fld id="{47BE7B9B-725C-426B-880D-1BE21AF94545}" type="datetime1">
              <a:rPr lang="en-US" sz="1100" i="1">
                <a:solidFill>
                  <a:schemeClr val="tx1"/>
                </a:solidFill>
                <a:latin typeface="Arial" charset="0"/>
              </a:rPr>
              <a:pPr algn="r" defTabSz="947738"/>
              <a:t>6/6/2013</a:t>
            </a:fld>
            <a:r>
              <a:rPr lang="en-US" sz="1100" i="1">
                <a:solidFill>
                  <a:schemeClr val="tx1"/>
                </a:solidFill>
                <a:latin typeface="Arial" charset="0"/>
              </a:rPr>
              <a:t>07/16/96</a:t>
            </a:r>
            <a:endParaRPr lang="en-US" sz="1200">
              <a:solidFill>
                <a:schemeClr val="tx1"/>
              </a:solidFill>
              <a:latin typeface="Arial" charset="0"/>
            </a:endParaRPr>
          </a:p>
        </p:txBody>
      </p:sp>
      <p:sp>
        <p:nvSpPr>
          <p:cNvPr id="30727" name="Rectangle 6"/>
          <p:cNvSpPr txBox="1">
            <a:spLocks noGrp="1" noChangeArrowheads="1"/>
          </p:cNvSpPr>
          <p:nvPr/>
        </p:nvSpPr>
        <p:spPr bwMode="auto">
          <a:xfrm>
            <a:off x="0" y="8832850"/>
            <a:ext cx="5522913" cy="463550"/>
          </a:xfrm>
          <a:prstGeom prst="rect">
            <a:avLst/>
          </a:prstGeom>
          <a:noFill/>
          <a:ln w="9525">
            <a:noFill/>
            <a:miter lim="800000"/>
            <a:headEnd/>
            <a:tailEnd/>
          </a:ln>
        </p:spPr>
        <p:txBody>
          <a:bodyPr lIns="19756" tIns="0" rIns="19756" bIns="0" anchor="b"/>
          <a:lstStyle/>
          <a:p>
            <a:pPr defTabSz="947738"/>
            <a:r>
              <a:rPr lang="en-US" sz="1100" i="1">
                <a:solidFill>
                  <a:schemeClr val="tx1"/>
                </a:solidFill>
                <a:latin typeface="Arial" charset="0"/>
              </a:rPr>
              <a:t>(c) 2005 National Academy for Software Development - http://academy.devbg.org. All rights reserved. Unauthorized copying or re-distribution is strictly prohibited.*</a:t>
            </a:r>
            <a:endParaRPr lang="en-US" sz="1200">
              <a:solidFill>
                <a:schemeClr val="tx1"/>
              </a:solidFill>
              <a:latin typeface="Arial" charset="0"/>
            </a:endParaRPr>
          </a:p>
        </p:txBody>
      </p:sp>
      <p:sp>
        <p:nvSpPr>
          <p:cNvPr id="30728" name="Rectangle 7"/>
          <p:cNvSpPr txBox="1">
            <a:spLocks noGrp="1" noChangeArrowheads="1"/>
          </p:cNvSpPr>
          <p:nvPr/>
        </p:nvSpPr>
        <p:spPr bwMode="auto">
          <a:xfrm>
            <a:off x="5745163" y="8832850"/>
            <a:ext cx="1136650" cy="463550"/>
          </a:xfrm>
          <a:prstGeom prst="rect">
            <a:avLst/>
          </a:prstGeom>
          <a:noFill/>
          <a:ln w="9525">
            <a:noFill/>
            <a:miter lim="800000"/>
            <a:headEnd/>
            <a:tailEnd/>
          </a:ln>
        </p:spPr>
        <p:txBody>
          <a:bodyPr lIns="19756" tIns="0" rIns="19756" bIns="0" anchor="b"/>
          <a:lstStyle/>
          <a:p>
            <a:pPr algn="r" defTabSz="947738"/>
            <a:fld id="{D43CCCB4-D3A3-49D7-961F-C438F710EC0C}" type="slidenum">
              <a:rPr lang="en-US" sz="1100" i="1">
                <a:solidFill>
                  <a:schemeClr val="tx1"/>
                </a:solidFill>
                <a:latin typeface="Arial" charset="0"/>
              </a:rPr>
              <a:pPr algn="r" defTabSz="947738"/>
              <a:t>14</a:t>
            </a:fld>
            <a:r>
              <a:rPr lang="en-US" sz="1100" i="1">
                <a:solidFill>
                  <a:schemeClr val="tx1"/>
                </a:solidFill>
                <a:latin typeface="Arial" charset="0"/>
              </a:rPr>
              <a:t>##</a:t>
            </a:r>
            <a:endParaRPr lang="en-US" sz="1200">
              <a:solidFill>
                <a:schemeClr val="tx1"/>
              </a:solidFill>
              <a:latin typeface="Arial" charset="0"/>
            </a:endParaRPr>
          </a:p>
        </p:txBody>
      </p:sp>
      <p:sp>
        <p:nvSpPr>
          <p:cNvPr id="3072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0730" name="Rectangle 3"/>
          <p:cNvSpPr>
            <a:spLocks noGrp="1" noChangeArrowheads="1"/>
          </p:cNvSpPr>
          <p:nvPr>
            <p:ph type="body" idx="1"/>
          </p:nvPr>
        </p:nvSpPr>
        <p:spPr>
          <a:noFill/>
          <a:ln/>
        </p:spPr>
        <p:txBody>
          <a:bodyPr/>
          <a:lstStyle/>
          <a:p>
            <a:pPr marL="228600" indent="-228600"/>
            <a:endParaRPr lang="bg-BG"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hdr" sz="quarter"/>
          </p:nvPr>
        </p:nvSpPr>
        <p:spPr>
          <a:noFill/>
        </p:spPr>
        <p:txBody>
          <a:bodyPr/>
          <a:lstStyle/>
          <a:p>
            <a:r>
              <a:rPr lang="en-US" smtClean="0">
                <a:cs typeface="Arial" charset="0"/>
              </a:rPr>
              <a:t>*</a:t>
            </a:r>
          </a:p>
        </p:txBody>
      </p:sp>
      <p:sp>
        <p:nvSpPr>
          <p:cNvPr id="32770" name="Rectangle 3"/>
          <p:cNvSpPr>
            <a:spLocks noGrp="1" noChangeArrowheads="1"/>
          </p:cNvSpPr>
          <p:nvPr>
            <p:ph type="dt" sz="quarter" idx="1"/>
          </p:nvPr>
        </p:nvSpPr>
        <p:spPr>
          <a:noFill/>
        </p:spPr>
        <p:txBody>
          <a:bodyPr/>
          <a:lstStyle/>
          <a:p>
            <a:fld id="{969E2891-DD3C-45B1-B3D6-AC74C1A04A08}" type="datetime1">
              <a:rPr lang="en-US" smtClean="0">
                <a:cs typeface="Arial" charset="0"/>
              </a:rPr>
              <a:pPr/>
              <a:t>6/6/2013</a:t>
            </a:fld>
            <a:r>
              <a:rPr lang="en-US" smtClean="0">
                <a:cs typeface="Arial" charset="0"/>
              </a:rPr>
              <a:t>07/16/96</a:t>
            </a:r>
          </a:p>
        </p:txBody>
      </p:sp>
      <p:sp>
        <p:nvSpPr>
          <p:cNvPr id="32771" name="Rectangle 6"/>
          <p:cNvSpPr>
            <a:spLocks noGrp="1" noChangeArrowheads="1"/>
          </p:cNvSpPr>
          <p:nvPr>
            <p:ph type="ftr" sz="quarter" idx="4"/>
          </p:nvPr>
        </p:nvSpPr>
        <p:spPr>
          <a:noFill/>
        </p:spPr>
        <p:txBody>
          <a:bodyPr/>
          <a:lstStyle/>
          <a:p>
            <a:r>
              <a:rPr lang="en-US" smtClean="0">
                <a:cs typeface="Arial" charset="0"/>
              </a:rPr>
              <a:t>(c) 2005 National Academy for Software Development - http://academy.devbg.org. All rights reserved. Unauthorized copying or re-distribution is strictly prohibited.*</a:t>
            </a:r>
          </a:p>
        </p:txBody>
      </p:sp>
      <p:sp>
        <p:nvSpPr>
          <p:cNvPr id="32772" name="Rectangle 7"/>
          <p:cNvSpPr>
            <a:spLocks noGrp="1" noChangeArrowheads="1"/>
          </p:cNvSpPr>
          <p:nvPr>
            <p:ph type="sldNum" sz="quarter" idx="5"/>
          </p:nvPr>
        </p:nvSpPr>
        <p:spPr>
          <a:noFill/>
        </p:spPr>
        <p:txBody>
          <a:bodyPr/>
          <a:lstStyle/>
          <a:p>
            <a:fld id="{B456EA8D-27C3-4853-A0FD-64D939C04E86}" type="slidenum">
              <a:rPr lang="en-US" smtClean="0">
                <a:cs typeface="Arial" charset="0"/>
              </a:rPr>
              <a:pPr/>
              <a:t>15</a:t>
            </a:fld>
            <a:r>
              <a:rPr lang="en-US" smtClean="0">
                <a:cs typeface="Arial" charset="0"/>
              </a:rPr>
              <a:t>##</a:t>
            </a:r>
          </a:p>
        </p:txBody>
      </p:sp>
      <p:sp>
        <p:nvSpPr>
          <p:cNvPr id="3277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2774" name="Rectangle 3"/>
          <p:cNvSpPr>
            <a:spLocks noGrp="1" noChangeArrowheads="1"/>
          </p:cNvSpPr>
          <p:nvPr>
            <p:ph type="body" idx="1"/>
          </p:nvPr>
        </p:nvSpPr>
        <p:spPr>
          <a:noFill/>
          <a:ln/>
        </p:spPr>
        <p:txBody>
          <a:bodyPr/>
          <a:lstStyle/>
          <a:p>
            <a:endParaRPr lang="bg-BG"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hdr" sz="quarter"/>
          </p:nvPr>
        </p:nvSpPr>
        <p:spPr>
          <a:noFill/>
        </p:spPr>
        <p:txBody>
          <a:bodyPr/>
          <a:lstStyle/>
          <a:p>
            <a:r>
              <a:rPr lang="en-US" smtClean="0">
                <a:cs typeface="Arial" charset="0"/>
              </a:rPr>
              <a:t>*</a:t>
            </a:r>
          </a:p>
        </p:txBody>
      </p:sp>
      <p:sp>
        <p:nvSpPr>
          <p:cNvPr id="34818" name="Rectangle 3"/>
          <p:cNvSpPr>
            <a:spLocks noGrp="1" noChangeArrowheads="1"/>
          </p:cNvSpPr>
          <p:nvPr>
            <p:ph type="dt" sz="quarter" idx="1"/>
          </p:nvPr>
        </p:nvSpPr>
        <p:spPr>
          <a:noFill/>
        </p:spPr>
        <p:txBody>
          <a:bodyPr/>
          <a:lstStyle/>
          <a:p>
            <a:fld id="{FC1BA04A-73C5-4906-9862-934D6DC1094C}" type="datetime1">
              <a:rPr lang="en-US" smtClean="0">
                <a:cs typeface="Arial" charset="0"/>
              </a:rPr>
              <a:pPr/>
              <a:t>6/6/2013</a:t>
            </a:fld>
            <a:r>
              <a:rPr lang="en-US" smtClean="0">
                <a:cs typeface="Arial" charset="0"/>
              </a:rPr>
              <a:t>07/16/96</a:t>
            </a:r>
          </a:p>
        </p:txBody>
      </p:sp>
      <p:sp>
        <p:nvSpPr>
          <p:cNvPr id="34819" name="Rectangle 6"/>
          <p:cNvSpPr>
            <a:spLocks noGrp="1" noChangeArrowheads="1"/>
          </p:cNvSpPr>
          <p:nvPr>
            <p:ph type="ftr" sz="quarter" idx="4"/>
          </p:nvPr>
        </p:nvSpPr>
        <p:spPr>
          <a:noFill/>
        </p:spPr>
        <p:txBody>
          <a:bodyPr/>
          <a:lstStyle/>
          <a:p>
            <a:r>
              <a:rPr lang="en-US" smtClean="0">
                <a:cs typeface="Arial" charset="0"/>
              </a:rPr>
              <a:t>(c) 2005 National Academy for Software Development - http://academy.devbg.org. All rights reserved. Unauthorized copying or re-distribution is strictly prohibited.*</a:t>
            </a:r>
          </a:p>
        </p:txBody>
      </p:sp>
      <p:sp>
        <p:nvSpPr>
          <p:cNvPr id="34820" name="Rectangle 7"/>
          <p:cNvSpPr>
            <a:spLocks noGrp="1" noChangeArrowheads="1"/>
          </p:cNvSpPr>
          <p:nvPr>
            <p:ph type="sldNum" sz="quarter" idx="5"/>
          </p:nvPr>
        </p:nvSpPr>
        <p:spPr>
          <a:noFill/>
        </p:spPr>
        <p:txBody>
          <a:bodyPr/>
          <a:lstStyle/>
          <a:p>
            <a:fld id="{3237BFC4-0AD4-42E1-B6FF-91A12BD761DA}" type="slidenum">
              <a:rPr lang="en-US" smtClean="0">
                <a:cs typeface="Arial" charset="0"/>
              </a:rPr>
              <a:pPr/>
              <a:t>16</a:t>
            </a:fld>
            <a:r>
              <a:rPr lang="en-US" smtClean="0">
                <a:cs typeface="Arial" charset="0"/>
              </a:rPr>
              <a:t>##</a:t>
            </a:r>
          </a:p>
        </p:txBody>
      </p:sp>
      <p:sp>
        <p:nvSpPr>
          <p:cNvPr id="3482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4822" name="Rectangle 3"/>
          <p:cNvSpPr>
            <a:spLocks noGrp="1" noChangeArrowheads="1"/>
          </p:cNvSpPr>
          <p:nvPr>
            <p:ph type="body" idx="1"/>
          </p:nvPr>
        </p:nvSpPr>
        <p:spPr>
          <a:noFill/>
          <a:ln/>
        </p:spPr>
        <p:txBody>
          <a:bodyPr/>
          <a:lstStyle/>
          <a:p>
            <a:endParaRPr lang="bg-BG"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hdr" sz="quarter"/>
          </p:nvPr>
        </p:nvSpPr>
        <p:spPr>
          <a:noFill/>
        </p:spPr>
        <p:txBody>
          <a:bodyPr/>
          <a:lstStyle/>
          <a:p>
            <a:r>
              <a:rPr lang="en-US" smtClean="0">
                <a:cs typeface="Arial" charset="0"/>
              </a:rPr>
              <a:t>*</a:t>
            </a:r>
          </a:p>
        </p:txBody>
      </p:sp>
      <p:sp>
        <p:nvSpPr>
          <p:cNvPr id="36866" name="Rectangle 3"/>
          <p:cNvSpPr>
            <a:spLocks noGrp="1" noChangeArrowheads="1"/>
          </p:cNvSpPr>
          <p:nvPr>
            <p:ph type="dt" sz="quarter" idx="1"/>
          </p:nvPr>
        </p:nvSpPr>
        <p:spPr>
          <a:noFill/>
        </p:spPr>
        <p:txBody>
          <a:bodyPr/>
          <a:lstStyle/>
          <a:p>
            <a:fld id="{4AF4309C-2AD7-4FE6-AF73-1B41E2CFF3EF}" type="datetime1">
              <a:rPr lang="en-US" smtClean="0">
                <a:cs typeface="Arial" charset="0"/>
              </a:rPr>
              <a:pPr/>
              <a:t>6/6/2013</a:t>
            </a:fld>
            <a:r>
              <a:rPr lang="en-US" smtClean="0">
                <a:cs typeface="Arial" charset="0"/>
              </a:rPr>
              <a:t>07/16/96</a:t>
            </a:r>
          </a:p>
        </p:txBody>
      </p:sp>
      <p:sp>
        <p:nvSpPr>
          <p:cNvPr id="36867" name="Rectangle 6"/>
          <p:cNvSpPr>
            <a:spLocks noGrp="1" noChangeArrowheads="1"/>
          </p:cNvSpPr>
          <p:nvPr>
            <p:ph type="ftr" sz="quarter" idx="4"/>
          </p:nvPr>
        </p:nvSpPr>
        <p:spPr>
          <a:noFill/>
        </p:spPr>
        <p:txBody>
          <a:bodyPr/>
          <a:lstStyle/>
          <a:p>
            <a:r>
              <a:rPr lang="en-US" smtClean="0">
                <a:cs typeface="Arial" charset="0"/>
              </a:rPr>
              <a:t>(c) 2005 National Academy for Software Development - http://academy.devbg.org. All rights reserved. Unauthorized copying or re-distribution is strictly prohibited.*</a:t>
            </a:r>
          </a:p>
        </p:txBody>
      </p:sp>
      <p:sp>
        <p:nvSpPr>
          <p:cNvPr id="36868" name="Rectangle 7"/>
          <p:cNvSpPr>
            <a:spLocks noGrp="1" noChangeArrowheads="1"/>
          </p:cNvSpPr>
          <p:nvPr>
            <p:ph type="sldNum" sz="quarter" idx="5"/>
          </p:nvPr>
        </p:nvSpPr>
        <p:spPr>
          <a:noFill/>
        </p:spPr>
        <p:txBody>
          <a:bodyPr/>
          <a:lstStyle/>
          <a:p>
            <a:fld id="{A40D32C9-B437-4CBB-950A-0D86DB0C817A}" type="slidenum">
              <a:rPr lang="en-US" smtClean="0">
                <a:cs typeface="Arial" charset="0"/>
              </a:rPr>
              <a:pPr/>
              <a:t>17</a:t>
            </a:fld>
            <a:r>
              <a:rPr lang="en-US" smtClean="0">
                <a:cs typeface="Arial" charset="0"/>
              </a:rPr>
              <a:t>##</a:t>
            </a:r>
          </a:p>
        </p:txBody>
      </p:sp>
      <p:sp>
        <p:nvSpPr>
          <p:cNvPr id="3686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6870" name="Rectangle 3"/>
          <p:cNvSpPr>
            <a:spLocks noGrp="1" noChangeArrowheads="1"/>
          </p:cNvSpPr>
          <p:nvPr>
            <p:ph type="body" idx="1"/>
          </p:nvPr>
        </p:nvSpPr>
        <p:spPr>
          <a:noFill/>
          <a:ln/>
        </p:spPr>
        <p:txBody>
          <a:bodyPr/>
          <a:lstStyle/>
          <a:p>
            <a:endParaRPr lang="bg-BG"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hdr" sz="quarter"/>
          </p:nvPr>
        </p:nvSpPr>
        <p:spPr>
          <a:noFill/>
        </p:spPr>
        <p:txBody>
          <a:bodyPr/>
          <a:lstStyle/>
          <a:p>
            <a:r>
              <a:rPr kumimoji="1" lang="en-US" sz="1000" smtClean="0">
                <a:latin typeface="Arial" charset="0"/>
                <a:cs typeface="Arial" charset="0"/>
              </a:rPr>
              <a:t>*</a:t>
            </a:r>
            <a:endParaRPr kumimoji="1" lang="en-US" smtClean="0">
              <a:latin typeface="Arial" charset="0"/>
              <a:cs typeface="Arial" charset="0"/>
            </a:endParaRPr>
          </a:p>
        </p:txBody>
      </p:sp>
      <p:sp>
        <p:nvSpPr>
          <p:cNvPr id="38914" name="Rectangle 6"/>
          <p:cNvSpPr>
            <a:spLocks noGrp="1" noChangeArrowheads="1"/>
          </p:cNvSpPr>
          <p:nvPr>
            <p:ph type="ftr" sz="quarter" idx="4"/>
          </p:nvPr>
        </p:nvSpPr>
        <p:spPr>
          <a:noFill/>
        </p:spPr>
        <p:txBody>
          <a:bodyPr/>
          <a:lstStyle/>
          <a:p>
            <a:r>
              <a:rPr kumimoji="1" lang="en-US" sz="1000" smtClean="0">
                <a:latin typeface="Arial" charset="0"/>
                <a:cs typeface="Arial" charset="0"/>
              </a:rPr>
              <a:t>(c) 2008 National Academy for Software Development - http://academy.devbg.org. All rights reserved. Unauthorized copying or re-distribution is strictly prohibited.*</a:t>
            </a:r>
            <a:endParaRPr kumimoji="1" lang="en-US" smtClean="0">
              <a:latin typeface="Arial" charset="0"/>
              <a:cs typeface="Arial" charset="0"/>
            </a:endParaRPr>
          </a:p>
        </p:txBody>
      </p:sp>
      <p:sp>
        <p:nvSpPr>
          <p:cNvPr id="38915" name="Rectangle 7"/>
          <p:cNvSpPr>
            <a:spLocks noGrp="1" noChangeArrowheads="1"/>
          </p:cNvSpPr>
          <p:nvPr>
            <p:ph type="sldNum" sz="quarter" idx="5"/>
          </p:nvPr>
        </p:nvSpPr>
        <p:spPr>
          <a:noFill/>
        </p:spPr>
        <p:txBody>
          <a:bodyPr/>
          <a:lstStyle/>
          <a:p>
            <a:fld id="{B33C221B-B89A-4DD5-BF33-439BEB2EC9D9}" type="slidenum">
              <a:rPr kumimoji="1" lang="en-US" sz="1000" smtClean="0">
                <a:latin typeface="Arial" charset="0"/>
                <a:cs typeface="Arial" charset="0"/>
              </a:rPr>
              <a:pPr/>
              <a:t>18</a:t>
            </a:fld>
            <a:r>
              <a:rPr kumimoji="1" lang="en-US" sz="1000" smtClean="0">
                <a:latin typeface="Arial" charset="0"/>
                <a:cs typeface="Arial" charset="0"/>
              </a:rPr>
              <a:t>##</a:t>
            </a:r>
            <a:endParaRPr kumimoji="1" lang="en-US" smtClean="0">
              <a:latin typeface="Arial" charset="0"/>
              <a:cs typeface="Arial" charset="0"/>
            </a:endParaRPr>
          </a:p>
        </p:txBody>
      </p:sp>
      <p:sp>
        <p:nvSpPr>
          <p:cNvPr id="3891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8917" name="Rectangle 3"/>
          <p:cNvSpPr>
            <a:spLocks noGrp="1" noChangeArrowheads="1"/>
          </p:cNvSpPr>
          <p:nvPr>
            <p:ph type="body" idx="1"/>
          </p:nvPr>
        </p:nvSpPr>
        <p:spPr>
          <a:noFill/>
          <a:ln/>
        </p:spPr>
        <p:txBody>
          <a:bodyPr/>
          <a:lstStyle/>
          <a:p>
            <a:pPr eaLnBrk="1" hangingPunct="1"/>
            <a:endParaRPr lang="bg-BG"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hdr" sz="quarter"/>
          </p:nvPr>
        </p:nvSpPr>
        <p:spPr>
          <a:noFill/>
        </p:spPr>
        <p:txBody>
          <a:bodyPr/>
          <a:lstStyle/>
          <a:p>
            <a:r>
              <a:rPr kumimoji="1" lang="en-US" sz="1000" smtClean="0">
                <a:latin typeface="Arial" charset="0"/>
                <a:cs typeface="Arial" charset="0"/>
              </a:rPr>
              <a:t>*</a:t>
            </a:r>
            <a:endParaRPr kumimoji="1" lang="en-US" smtClean="0">
              <a:latin typeface="Arial" charset="0"/>
              <a:cs typeface="Arial" charset="0"/>
            </a:endParaRPr>
          </a:p>
        </p:txBody>
      </p:sp>
      <p:sp>
        <p:nvSpPr>
          <p:cNvPr id="40962" name="Rectangle 6"/>
          <p:cNvSpPr>
            <a:spLocks noGrp="1" noChangeArrowheads="1"/>
          </p:cNvSpPr>
          <p:nvPr>
            <p:ph type="ftr" sz="quarter" idx="4"/>
          </p:nvPr>
        </p:nvSpPr>
        <p:spPr>
          <a:noFill/>
        </p:spPr>
        <p:txBody>
          <a:bodyPr/>
          <a:lstStyle/>
          <a:p>
            <a:r>
              <a:rPr kumimoji="1" lang="en-US" sz="1000" smtClean="0">
                <a:latin typeface="Arial" charset="0"/>
                <a:cs typeface="Arial" charset="0"/>
              </a:rPr>
              <a:t>(c) 2008 National Academy for Software Development - http://academy.devbg.org. All rights reserved. Unauthorized copying or re-distribution is strictly prohibited.*</a:t>
            </a:r>
            <a:endParaRPr kumimoji="1" lang="en-US" smtClean="0">
              <a:latin typeface="Arial" charset="0"/>
              <a:cs typeface="Arial" charset="0"/>
            </a:endParaRPr>
          </a:p>
        </p:txBody>
      </p:sp>
      <p:sp>
        <p:nvSpPr>
          <p:cNvPr id="40963" name="Rectangle 7"/>
          <p:cNvSpPr>
            <a:spLocks noGrp="1" noChangeArrowheads="1"/>
          </p:cNvSpPr>
          <p:nvPr>
            <p:ph type="sldNum" sz="quarter" idx="5"/>
          </p:nvPr>
        </p:nvSpPr>
        <p:spPr>
          <a:noFill/>
        </p:spPr>
        <p:txBody>
          <a:bodyPr/>
          <a:lstStyle/>
          <a:p>
            <a:fld id="{3D563E1A-B993-4A6B-8674-25DE8316248F}" type="slidenum">
              <a:rPr kumimoji="1" lang="en-US" sz="1000" smtClean="0">
                <a:latin typeface="Arial" charset="0"/>
                <a:cs typeface="Arial" charset="0"/>
              </a:rPr>
              <a:pPr/>
              <a:t>19</a:t>
            </a:fld>
            <a:r>
              <a:rPr kumimoji="1" lang="en-US" sz="1000" smtClean="0">
                <a:latin typeface="Arial" charset="0"/>
                <a:cs typeface="Arial" charset="0"/>
              </a:rPr>
              <a:t>##</a:t>
            </a:r>
            <a:endParaRPr kumimoji="1" lang="en-US" smtClean="0">
              <a:latin typeface="Arial" charset="0"/>
              <a:cs typeface="Arial" charset="0"/>
            </a:endParaRPr>
          </a:p>
        </p:txBody>
      </p:sp>
      <p:sp>
        <p:nvSpPr>
          <p:cNvPr id="4096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0965" name="Rectangle 3"/>
          <p:cNvSpPr>
            <a:spLocks noGrp="1" noChangeArrowheads="1"/>
          </p:cNvSpPr>
          <p:nvPr>
            <p:ph type="body" idx="1"/>
          </p:nvPr>
        </p:nvSpPr>
        <p:spPr>
          <a:noFill/>
          <a:ln/>
        </p:spPr>
        <p:txBody>
          <a:bodyPr/>
          <a:lstStyle/>
          <a:p>
            <a:pPr eaLnBrk="1" hangingPunct="1"/>
            <a:endParaRPr lang="bg-BG"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cxnSp>
        <p:nvCxnSpPr>
          <p:cNvPr id="8"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itle 8"/>
          <p:cNvSpPr>
            <a:spLocks noGrp="1"/>
          </p:cNvSpPr>
          <p:nvPr>
            <p:ph type="ctrTitle"/>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Click to edit Master title style</a:t>
            </a:r>
            <a:endParaRPr lang="en-US" dirty="0"/>
          </a:p>
        </p:txBody>
      </p:sp>
      <p:sp>
        <p:nvSpPr>
          <p:cNvPr id="7" name="Subtitle 16"/>
          <p:cNvSpPr>
            <a:spLocks noGrp="1"/>
          </p:cNvSpPr>
          <p:nvPr>
            <p:ph type="subTitle" idx="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Click to edit Master subtitle style</a:t>
            </a:r>
            <a:endParaRPr lang="en-US" dirty="0"/>
          </a:p>
        </p:txBody>
      </p:sp>
      <p:sp>
        <p:nvSpPr>
          <p:cNvPr id="14" name="Text Placeholder 13"/>
          <p:cNvSpPr>
            <a:spLocks noGrp="1"/>
          </p:cNvSpPr>
          <p:nvPr>
            <p:ph type="body" sz="quarter" idx="10"/>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Click to edit Master text styles</a:t>
            </a:r>
          </a:p>
        </p:txBody>
      </p:sp>
      <p:sp>
        <p:nvSpPr>
          <p:cNvPr id="15" name="Text Placeholder 13"/>
          <p:cNvSpPr>
            <a:spLocks noGrp="1"/>
          </p:cNvSpPr>
          <p:nvPr>
            <p:ph type="body" sz="quarter" idx="1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Click to edit Master text styles</a:t>
            </a:r>
          </a:p>
        </p:txBody>
      </p:sp>
      <p:sp>
        <p:nvSpPr>
          <p:cNvPr id="16" name="Text Placeholder 13"/>
          <p:cNvSpPr>
            <a:spLocks noGrp="1"/>
          </p:cNvSpPr>
          <p:nvPr>
            <p:ph type="body" sz="quarter" idx="12"/>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hlinkClick r:id="rId2"/>
              </a:rPr>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00" y="762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Click to edit Master title style</a:t>
            </a:r>
            <a:endParaRPr lang="en-US" dirty="0"/>
          </a:p>
        </p:txBody>
      </p:sp>
      <p:sp>
        <p:nvSpPr>
          <p:cNvPr id="3" name="Content Placeholder 2"/>
          <p:cNvSpPr>
            <a:spLocks noGrp="1"/>
          </p:cNvSpPr>
          <p:nvPr>
            <p:ph idx="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p:txBody>
          <a:bodyPr/>
          <a:lstStyle>
            <a:lvl1pPr>
              <a:defRPr/>
            </a:lvl1pPr>
          </a:lstStyle>
          <a:p>
            <a:pPr>
              <a:defRPr/>
            </a:pPr>
            <a:fld id="{BBE228DB-848C-4FF6-9CD1-D5CD52D8F94A}"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609600" y="2743201"/>
            <a:ext cx="7924800" cy="685800"/>
          </a:xfrm>
          <a:prstGeom prst="rect">
            <a:avLst/>
          </a:prstGeom>
        </p:spPr>
        <p:txBody>
          <a:bodyPr tIns="0" bIns="0" anchor="ctr" anchorCtr="0"/>
          <a:lstStyle>
            <a:lvl1pPr algn="ctr">
              <a:lnSpc>
                <a:spcPts val="50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Click to edit Master title style</a:t>
            </a:r>
            <a:endParaRPr lang="en-US" dirty="0"/>
          </a:p>
        </p:txBody>
      </p:sp>
      <p:sp>
        <p:nvSpPr>
          <p:cNvPr id="17" name="Subtitle 16"/>
          <p:cNvSpPr>
            <a:spLocks noGrp="1"/>
          </p:cNvSpPr>
          <p:nvPr>
            <p:ph type="subTitle" idx="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Click to edit Master subtitle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3" name="Title 1"/>
          <p:cNvSpPr>
            <a:spLocks noGrp="1"/>
          </p:cNvSpPr>
          <p:nvPr>
            <p:ph type="title"/>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Click to edit Master title style</a:t>
            </a:r>
            <a:endParaRPr lang="en-US" dirty="0"/>
          </a:p>
        </p:txBody>
      </p:sp>
      <p:sp>
        <p:nvSpPr>
          <p:cNvPr id="4" name="Content Placeholder 2"/>
          <p:cNvSpPr>
            <a:spLocks noGrp="1"/>
          </p:cNvSpPr>
          <p:nvPr>
            <p:ph idx="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noProof="0" dirty="0" smtClean="0"/>
              <a:t>Click to edit Master text styles</a:t>
            </a:r>
          </a:p>
        </p:txBody>
      </p:sp>
      <p:sp>
        <p:nvSpPr>
          <p:cNvPr id="6" name="Text Placeholder 5"/>
          <p:cNvSpPr>
            <a:spLocks noGrp="1"/>
          </p:cNvSpPr>
          <p:nvPr>
            <p:ph type="body" sz="quarter" idx="10"/>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p>
        </p:txBody>
      </p:sp>
      <p:sp>
        <p:nvSpPr>
          <p:cNvPr id="5" name="Slide Number Placeholder 5"/>
          <p:cNvSpPr>
            <a:spLocks noGrp="1"/>
          </p:cNvSpPr>
          <p:nvPr>
            <p:ph type="sldNum" sz="quarter" idx="11"/>
          </p:nvPr>
        </p:nvSpPr>
        <p:spPr/>
        <p:txBody>
          <a:bodyPr/>
          <a:lstStyle>
            <a:lvl1pPr>
              <a:defRPr/>
            </a:lvl1pPr>
          </a:lstStyle>
          <a:p>
            <a:pPr>
              <a:defRPr/>
            </a:pPr>
            <a:fld id="{A90CA962-1AD7-4580-877E-BBD9FF0FFD4B}"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3" name="TextBox 9"/>
          <p:cNvSpPr txBox="1"/>
          <p:nvPr/>
        </p:nvSpPr>
        <p:spPr>
          <a:xfrm>
            <a:off x="1295400" y="2438400"/>
            <a:ext cx="6400800" cy="2097088"/>
          </a:xfrm>
          <a:prstGeom prst="rect">
            <a:avLst/>
          </a:prstGeom>
        </p:spPr>
        <p:txBody>
          <a:bodyPr anchor="ctr"/>
          <a:lstStyle/>
          <a:p>
            <a:pPr marL="319088" indent="-319088" algn="ctr" eaLnBrk="0" hangingPunct="0">
              <a:spcBef>
                <a:spcPct val="20000"/>
              </a:spcBef>
              <a:buClr>
                <a:schemeClr val="accent5">
                  <a:lumMod val="40000"/>
                  <a:lumOff val="60000"/>
                </a:schemeClr>
              </a:buClr>
              <a:buSzPct val="70000"/>
              <a:buFont typeface="Wingdings 2" pitchFamily="18" charset="2"/>
              <a:buNone/>
              <a:defRPr/>
            </a:pPr>
            <a:r>
              <a:rPr lang="en-US" sz="8000" b="1" dirty="0">
                <a:solidFill>
                  <a:srgbClr val="E8FFC8"/>
                </a:solidFill>
                <a:effectLst>
                  <a:outerShdw blurRad="38100" dist="38100" dir="2700000" algn="tl">
                    <a:srgbClr val="000000">
                      <a:alpha val="43137"/>
                    </a:srgbClr>
                  </a:outerShdw>
                </a:effectLst>
                <a:latin typeface="+mn-lt"/>
                <a:cs typeface="+mn-cs"/>
              </a:rPr>
              <a:t>Questions?</a:t>
            </a:r>
          </a:p>
        </p:txBody>
      </p:sp>
      <p:sp>
        <p:nvSpPr>
          <p:cNvPr id="4" name="TextBox 3"/>
          <p:cNvSpPr txBox="1"/>
          <p:nvPr userDrawn="1"/>
        </p:nvSpPr>
        <p:spPr>
          <a:xfrm>
            <a:off x="1295400" y="2438400"/>
            <a:ext cx="6400800" cy="2097088"/>
          </a:xfrm>
          <a:prstGeom prst="rect">
            <a:avLst/>
          </a:prstGeom>
        </p:spPr>
        <p:txBody>
          <a:bodyPr anchor="ctr"/>
          <a:lstStyle/>
          <a:p>
            <a:pPr marL="319088" indent="-319088" algn="ctr" eaLnBrk="0" hangingPunct="0">
              <a:spcBef>
                <a:spcPct val="20000"/>
              </a:spcBef>
              <a:buClr>
                <a:schemeClr val="accent5">
                  <a:lumMod val="40000"/>
                  <a:lumOff val="60000"/>
                </a:schemeClr>
              </a:buClr>
              <a:buSzPct val="70000"/>
              <a:buFont typeface="Wingdings 2" pitchFamily="18" charset="2"/>
              <a:buNone/>
              <a:defRPr/>
            </a:pPr>
            <a:r>
              <a:rPr lang="en-US" sz="8000" b="1" dirty="0">
                <a:solidFill>
                  <a:srgbClr val="E8FFC8"/>
                </a:solidFill>
                <a:effectLst>
                  <a:outerShdw blurRad="38100" dist="38100" dir="2700000" algn="tl">
                    <a:srgbClr val="000000">
                      <a:alpha val="43137"/>
                    </a:srgbClr>
                  </a:outerShdw>
                </a:effectLst>
                <a:latin typeface="+mn-lt"/>
                <a:cs typeface="+mn-cs"/>
              </a:rPr>
              <a:t>Questions?</a:t>
            </a:r>
          </a:p>
        </p:txBody>
      </p:sp>
      <p:sp>
        <p:nvSpPr>
          <p:cNvPr id="8" name="Title 1"/>
          <p:cNvSpPr>
            <a:spLocks noGrp="1"/>
          </p:cNvSpPr>
          <p:nvPr>
            <p:ph type="title"/>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Presentation Title Slide">
    <p:spTree>
      <p:nvGrpSpPr>
        <p:cNvPr id="1" name=""/>
        <p:cNvGrpSpPr/>
        <p:nvPr/>
      </p:nvGrpSpPr>
      <p:grpSpPr>
        <a:xfrm>
          <a:off x="0" y="0"/>
          <a:ext cx="0" cy="0"/>
          <a:chOff x="0" y="0"/>
          <a:chExt cx="0" cy="0"/>
        </a:xfrm>
      </p:grpSpPr>
      <p:cxnSp>
        <p:nvCxnSpPr>
          <p:cNvPr id="8"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itle 8"/>
          <p:cNvSpPr>
            <a:spLocks noGrp="1"/>
          </p:cNvSpPr>
          <p:nvPr>
            <p:ph type="ctrTitle"/>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Click to edit Master title style</a:t>
            </a:r>
            <a:endParaRPr lang="en-US" dirty="0"/>
          </a:p>
        </p:txBody>
      </p:sp>
      <p:sp>
        <p:nvSpPr>
          <p:cNvPr id="7" name="Subtitle 16"/>
          <p:cNvSpPr>
            <a:spLocks noGrp="1"/>
          </p:cNvSpPr>
          <p:nvPr>
            <p:ph type="subTitle" idx="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Click to edit Master subtitle style</a:t>
            </a:r>
            <a:endParaRPr lang="en-US" dirty="0"/>
          </a:p>
        </p:txBody>
      </p:sp>
      <p:sp>
        <p:nvSpPr>
          <p:cNvPr id="14" name="Text Placeholder 13"/>
          <p:cNvSpPr>
            <a:spLocks noGrp="1"/>
          </p:cNvSpPr>
          <p:nvPr>
            <p:ph type="body" sz="quarter" idx="10"/>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Click to edit Master text styles</a:t>
            </a:r>
          </a:p>
        </p:txBody>
      </p:sp>
      <p:sp>
        <p:nvSpPr>
          <p:cNvPr id="15" name="Text Placeholder 13"/>
          <p:cNvSpPr>
            <a:spLocks noGrp="1"/>
          </p:cNvSpPr>
          <p:nvPr>
            <p:ph type="body" sz="quarter" idx="1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Click to edit Master text styles</a:t>
            </a:r>
          </a:p>
        </p:txBody>
      </p:sp>
      <p:sp>
        <p:nvSpPr>
          <p:cNvPr id="16" name="Text Placeholder 13"/>
          <p:cNvSpPr>
            <a:spLocks noGrp="1"/>
          </p:cNvSpPr>
          <p:nvPr>
            <p:ph type="body" sz="quarter" idx="12"/>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hlinkClick r:id="rId2"/>
              </a:rPr>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ource Code Example">
    <p:spTree>
      <p:nvGrpSpPr>
        <p:cNvPr id="1" name=""/>
        <p:cNvGrpSpPr/>
        <p:nvPr/>
      </p:nvGrpSpPr>
      <p:grpSpPr>
        <a:xfrm>
          <a:off x="0" y="0"/>
          <a:ext cx="0" cy="0"/>
          <a:chOff x="0" y="0"/>
          <a:chExt cx="0" cy="0"/>
        </a:xfrm>
      </p:grpSpPr>
      <p:sp>
        <p:nvSpPr>
          <p:cNvPr id="3" name="Title 1"/>
          <p:cNvSpPr>
            <a:spLocks noGrp="1"/>
          </p:cNvSpPr>
          <p:nvPr>
            <p:ph type="title"/>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Click to edit Master title style</a:t>
            </a:r>
            <a:endParaRPr lang="en-US" dirty="0"/>
          </a:p>
        </p:txBody>
      </p:sp>
      <p:sp>
        <p:nvSpPr>
          <p:cNvPr id="4" name="Content Placeholder 2"/>
          <p:cNvSpPr>
            <a:spLocks noGrp="1"/>
          </p:cNvSpPr>
          <p:nvPr>
            <p:ph idx="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Click to edit Master text styles</a:t>
            </a:r>
          </a:p>
        </p:txBody>
      </p:sp>
      <p:sp>
        <p:nvSpPr>
          <p:cNvPr id="6" name="Text Placeholder 5"/>
          <p:cNvSpPr>
            <a:spLocks noGrp="1"/>
          </p:cNvSpPr>
          <p:nvPr>
            <p:ph type="body" sz="quarter" idx="10"/>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p>
        </p:txBody>
      </p:sp>
      <p:sp>
        <p:nvSpPr>
          <p:cNvPr id="5" name="Slide Number Placeholder 5"/>
          <p:cNvSpPr>
            <a:spLocks noGrp="1"/>
          </p:cNvSpPr>
          <p:nvPr>
            <p:ph type="sldNum" sz="quarter" idx="11"/>
          </p:nvPr>
        </p:nvSpPr>
        <p:spPr/>
        <p:txBody>
          <a:bodyPr/>
          <a:lstStyle>
            <a:lvl1pPr>
              <a:defRPr/>
            </a:lvl1pPr>
          </a:lstStyle>
          <a:p>
            <a:pPr>
              <a:defRPr/>
            </a:pPr>
            <a:fld id="{5540E1DB-2677-4E7E-B826-8F9546E83262}"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Questions Slide">
    <p:spTree>
      <p:nvGrpSpPr>
        <p:cNvPr id="1" name=""/>
        <p:cNvGrpSpPr/>
        <p:nvPr/>
      </p:nvGrpSpPr>
      <p:grpSpPr>
        <a:xfrm>
          <a:off x="0" y="0"/>
          <a:ext cx="0" cy="0"/>
          <a:chOff x="0" y="0"/>
          <a:chExt cx="0" cy="0"/>
        </a:xfrm>
      </p:grpSpPr>
      <p:sp>
        <p:nvSpPr>
          <p:cNvPr id="3" name="TextBox 9"/>
          <p:cNvSpPr txBox="1"/>
          <p:nvPr userDrawn="1"/>
        </p:nvSpPr>
        <p:spPr>
          <a:xfrm>
            <a:off x="1295400" y="2438400"/>
            <a:ext cx="6400800" cy="2097088"/>
          </a:xfrm>
          <a:prstGeom prst="rect">
            <a:avLst/>
          </a:prstGeom>
        </p:spPr>
        <p:txBody>
          <a:bodyPr anchor="ctr"/>
          <a:lstStyle/>
          <a:p>
            <a:pPr marL="319088" indent="-319088" algn="ctr" eaLnBrk="0" hangingPunct="0">
              <a:spcBef>
                <a:spcPct val="20000"/>
              </a:spcBef>
              <a:buClr>
                <a:schemeClr val="accent5">
                  <a:lumMod val="40000"/>
                  <a:lumOff val="60000"/>
                </a:schemeClr>
              </a:buClr>
              <a:buSzPct val="70000"/>
              <a:buFont typeface="Wingdings 2" pitchFamily="18" charset="2"/>
              <a:buNone/>
              <a:defRPr/>
            </a:pPr>
            <a:r>
              <a:rPr lang="en-US" sz="8000" b="1" dirty="0">
                <a:solidFill>
                  <a:srgbClr val="E8FFC8"/>
                </a:solidFill>
                <a:effectLst>
                  <a:outerShdw blurRad="38100" dist="38100" dir="2700000" algn="tl">
                    <a:srgbClr val="000000">
                      <a:alpha val="43137"/>
                    </a:srgbClr>
                  </a:outerShdw>
                </a:effectLst>
                <a:latin typeface="+mn-lt"/>
                <a:cs typeface="+mn-cs"/>
              </a:rPr>
              <a:t>Questions?</a:t>
            </a:r>
          </a:p>
        </p:txBody>
      </p:sp>
      <p:sp>
        <p:nvSpPr>
          <p:cNvPr id="8" name="Title 1"/>
          <p:cNvSpPr>
            <a:spLocks noGrp="1"/>
          </p:cNvSpPr>
          <p:nvPr>
            <p:ph type="title"/>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2" name="Picture 10" descr="telerik_logo_new-(white).png"/>
          <p:cNvPicPr>
            <a:picLocks noChangeAspect="1"/>
          </p:cNvPicPr>
          <p:nvPr/>
        </p:nvPicPr>
        <p:blipFill>
          <a:blip r:embed="rId11">
            <a:lum bright="-20000"/>
          </a:blip>
          <a:srcRect/>
          <a:stretch>
            <a:fillRect/>
          </a:stretch>
        </p:blipFill>
        <p:spPr bwMode="auto">
          <a:xfrm>
            <a:off x="152400" y="304800"/>
            <a:ext cx="1600200" cy="388938"/>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smtClean="0">
                <a:cs typeface="+mn-cs"/>
              </a:defRPr>
            </a:lvl1pPr>
          </a:lstStyle>
          <a:p>
            <a:pPr>
              <a:defRPr/>
            </a:pPr>
            <a:fld id="{57AE8831-EE22-426B-90B9-454176E8FF6D}" type="slidenum">
              <a:rPr lang="en-US"/>
              <a:pPr>
                <a:defRPr/>
              </a:pPr>
              <a:t>‹#›</a:t>
            </a:fld>
            <a:endParaRPr lang="en-US" dirty="0"/>
          </a:p>
        </p:txBody>
      </p:sp>
      <p:sp>
        <p:nvSpPr>
          <p:cNvPr id="6"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9"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40" name="Picture 10" descr="telerik_logo_new-(white).png"/>
          <p:cNvPicPr>
            <a:picLocks noChangeAspect="1"/>
          </p:cNvPicPr>
          <p:nvPr userDrawn="1"/>
        </p:nvPicPr>
        <p:blipFill>
          <a:blip r:embed="rId11">
            <a:lum bright="-20000"/>
          </a:blip>
          <a:srcRect/>
          <a:stretch>
            <a:fillRect/>
          </a:stretch>
        </p:blipFill>
        <p:spPr bwMode="auto">
          <a:xfrm>
            <a:off x="152400" y="304800"/>
            <a:ext cx="1600200" cy="388938"/>
          </a:xfrm>
          <a:prstGeom prst="rect">
            <a:avLst/>
          </a:prstGeom>
          <a:noFill/>
          <a:ln w="9525">
            <a:noFill/>
            <a:miter lim="800000"/>
            <a:headEnd/>
            <a:tailEnd/>
          </a:ln>
        </p:spPr>
      </p:pic>
    </p:spTree>
  </p:cSld>
  <p:clrMap bg1="dk1" tx1="lt1" bg2="dk2" tx2="lt2" accent1="accent1" accent2="accent2" accent3="accent3" accent4="accent4" accent5="accent5" accent6="accent6" hlink="hlink" folHlink="folHlink"/>
  <p:sldLayoutIdLst>
    <p:sldLayoutId id="2147483714" r:id="rId1"/>
    <p:sldLayoutId id="2147483713" r:id="rId2"/>
    <p:sldLayoutId id="2147483715" r:id="rId3"/>
    <p:sldLayoutId id="2147483712" r:id="rId4"/>
    <p:sldLayoutId id="2147483716" r:id="rId5"/>
    <p:sldLayoutId id="2147483717" r:id="rId6"/>
    <p:sldLayoutId id="2147483718" r:id="rId7"/>
    <p:sldLayoutId id="2147483711" r:id="rId8"/>
    <p:sldLayoutId id="2147483719" r:id="rId9"/>
  </p:sldLayoutIdLst>
  <p:timing>
    <p:tnLst>
      <p:par>
        <p:cTn id="1" dur="indefinite" restart="never" nodeType="tmRoot"/>
      </p:par>
    </p:tnLst>
  </p:timing>
  <p:hf hdr="0" ftr="0" dt="0"/>
  <p:txStyles>
    <p:titleStyle>
      <a:lvl1pPr algn="r" rtl="0" fontAlgn="base">
        <a:lnSpc>
          <a:spcPts val="4400"/>
        </a:lnSpc>
        <a:spcBef>
          <a:spcPct val="0"/>
        </a:spcBef>
        <a:spcAft>
          <a:spcPct val="0"/>
        </a:spcAft>
        <a:defRPr sz="4400" b="1" kern="120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fontAlgn="base">
        <a:lnSpc>
          <a:spcPts val="4400"/>
        </a:lnSpc>
        <a:spcBef>
          <a:spcPct val="0"/>
        </a:spcBef>
        <a:spcAft>
          <a:spcPct val="0"/>
        </a:spcAft>
        <a:defRPr sz="4400" b="1">
          <a:solidFill>
            <a:schemeClr val="tx2"/>
          </a:solidFill>
          <a:latin typeface="Corbel" pitchFamily="34" charset="0"/>
        </a:defRPr>
      </a:lvl2pPr>
      <a:lvl3pPr algn="r" rtl="0" fontAlgn="base">
        <a:lnSpc>
          <a:spcPts val="4400"/>
        </a:lnSpc>
        <a:spcBef>
          <a:spcPct val="0"/>
        </a:spcBef>
        <a:spcAft>
          <a:spcPct val="0"/>
        </a:spcAft>
        <a:defRPr sz="4400" b="1">
          <a:solidFill>
            <a:schemeClr val="tx2"/>
          </a:solidFill>
          <a:latin typeface="Corbel" pitchFamily="34" charset="0"/>
        </a:defRPr>
      </a:lvl3pPr>
      <a:lvl4pPr algn="r" rtl="0" fontAlgn="base">
        <a:lnSpc>
          <a:spcPts val="4400"/>
        </a:lnSpc>
        <a:spcBef>
          <a:spcPct val="0"/>
        </a:spcBef>
        <a:spcAft>
          <a:spcPct val="0"/>
        </a:spcAft>
        <a:defRPr sz="4400" b="1">
          <a:solidFill>
            <a:schemeClr val="tx2"/>
          </a:solidFill>
          <a:latin typeface="Corbel" pitchFamily="34" charset="0"/>
        </a:defRPr>
      </a:lvl4pPr>
      <a:lvl5pPr algn="r" rtl="0" fontAlgn="base">
        <a:lnSpc>
          <a:spcPts val="4400"/>
        </a:lnSpc>
        <a:spcBef>
          <a:spcPct val="0"/>
        </a:spcBef>
        <a:spcAft>
          <a:spcPct val="0"/>
        </a:spcAft>
        <a:defRPr sz="44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fontAlgn="base">
        <a:spcBef>
          <a:spcPct val="20000"/>
        </a:spcBef>
        <a:spcAft>
          <a:spcPct val="0"/>
        </a:spcAft>
        <a:buClr>
          <a:srgbClr val="B5DBE5"/>
        </a:buClr>
        <a:buSzPct val="70000"/>
        <a:buFont typeface="Wingdings 2" pitchFamily="18" charset="2"/>
        <a:buChar char=""/>
        <a:defRPr sz="3200" b="1" kern="1200">
          <a:solidFill>
            <a:srgbClr val="F5FFE0"/>
          </a:solidFill>
          <a:effectLst>
            <a:outerShdw blurRad="38100" dist="38100" dir="2700000" algn="tl">
              <a:srgbClr val="000000">
                <a:alpha val="43137"/>
              </a:srgbClr>
            </a:outerShdw>
          </a:effectLst>
          <a:latin typeface="+mn-lt"/>
          <a:ea typeface="+mn-ea"/>
          <a:cs typeface="+mn-cs"/>
        </a:defRPr>
      </a:lvl1pPr>
      <a:lvl2pPr marL="630238" indent="-273050" algn="l" rtl="0" fontAlgn="base">
        <a:spcBef>
          <a:spcPct val="20000"/>
        </a:spcBef>
        <a:spcAft>
          <a:spcPct val="0"/>
        </a:spcAft>
        <a:buClr>
          <a:srgbClr val="FFA9A0"/>
        </a:buClr>
        <a:buFont typeface="Wingdings 2" pitchFamily="18" charset="2"/>
        <a:buChar char=""/>
        <a:defRPr sz="3000" b="1" kern="1200">
          <a:solidFill>
            <a:srgbClr val="F5FFE0"/>
          </a:solidFill>
          <a:effectLst>
            <a:outerShdw blurRad="38100" dist="38100" dir="2700000" algn="tl">
              <a:srgbClr val="000000">
                <a:alpha val="43137"/>
              </a:srgbClr>
            </a:outerShdw>
          </a:effectLst>
          <a:latin typeface="+mn-lt"/>
          <a:ea typeface="+mn-ea"/>
          <a:cs typeface="+mn-cs"/>
        </a:defRPr>
      </a:lvl2pPr>
      <a:lvl3pPr marL="922338" indent="-273050" algn="l" rtl="0" fontAlgn="base">
        <a:spcBef>
          <a:spcPct val="20000"/>
        </a:spcBef>
        <a:spcAft>
          <a:spcPct val="0"/>
        </a:spcAft>
        <a:buClr>
          <a:srgbClr val="77B300"/>
        </a:buClr>
        <a:buFont typeface="Wingdings 2" pitchFamily="18" charset="2"/>
        <a:buChar char=""/>
        <a:defRPr sz="2800" b="1" kern="1200">
          <a:solidFill>
            <a:srgbClr val="F5FFE0"/>
          </a:solidFill>
          <a:effectLst>
            <a:outerShdw blurRad="38100" dist="38100" dir="2700000" algn="tl">
              <a:srgbClr val="000000">
                <a:alpha val="43137"/>
              </a:srgbClr>
            </a:outerShdw>
          </a:effectLst>
          <a:latin typeface="+mn-lt"/>
          <a:ea typeface="+mn-ea"/>
          <a:cs typeface="+mn-cs"/>
        </a:defRPr>
      </a:lvl3pPr>
      <a:lvl4pPr marL="1187450" indent="-228600" algn="l" rtl="0" fontAlgn="base">
        <a:spcBef>
          <a:spcPct val="20000"/>
        </a:spcBef>
        <a:spcAft>
          <a:spcPct val="0"/>
        </a:spcAft>
        <a:buClr>
          <a:srgbClr val="F8BD52"/>
        </a:buClr>
        <a:buFont typeface="Wingdings 2" pitchFamily="18" charset="2"/>
        <a:buChar char=""/>
        <a:defRPr sz="2600" b="1" kern="1200">
          <a:solidFill>
            <a:srgbClr val="F5FFE0"/>
          </a:solidFill>
          <a:effectLst>
            <a:outerShdw blurRad="38100" dist="38100" dir="2700000" algn="tl">
              <a:srgbClr val="000000">
                <a:alpha val="43137"/>
              </a:srgbClr>
            </a:outerShdw>
          </a:effectLst>
          <a:latin typeface="+mn-lt"/>
          <a:ea typeface="+mn-ea"/>
          <a:cs typeface="+mn-cs"/>
        </a:defRPr>
      </a:lvl4pPr>
      <a:lvl5pPr marL="1425575" indent="-228600" algn="l" rtl="0" fontAlgn="base">
        <a:spcBef>
          <a:spcPct val="20000"/>
        </a:spcBef>
        <a:spcAft>
          <a:spcPct val="0"/>
        </a:spcAft>
        <a:buClr>
          <a:srgbClr val="46A6BD"/>
        </a:buClr>
        <a:buFont typeface="Wingdings 2" pitchFamily="18" charset="2"/>
        <a:buChar char=""/>
        <a:defRPr sz="2400" b="1" kern="1200">
          <a:solidFill>
            <a:srgbClr val="F5FFE0"/>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hyperlink" Target="http://www.telerik.com/"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hyperlink" Target="http://schoolacademy.telerik.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gi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21.png"/><Relationship Id="rId4" Type="http://schemas.openxmlformats.org/officeDocument/2006/relationships/image" Target="../media/image20.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8.jpeg"/><Relationship Id="rId5" Type="http://schemas.openxmlformats.org/officeDocument/2006/relationships/image" Target="../media/image27.png"/><Relationship Id="rId10" Type="http://schemas.openxmlformats.org/officeDocument/2006/relationships/image" Target="../media/image18.png"/><Relationship Id="rId4" Type="http://schemas.openxmlformats.org/officeDocument/2006/relationships/image" Target="../media/image26.png"/><Relationship Id="rId9"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18.png"/><Relationship Id="rId2" Type="http://schemas.openxmlformats.org/officeDocument/2006/relationships/image" Target="../media/image32.png"/><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3.xml"/><Relationship Id="rId4" Type="http://schemas.openxmlformats.org/officeDocument/2006/relationships/image" Target="../media/image39.jpeg"/></Relationships>
</file>

<file path=ppt/slides/_rels/slide28.xml.rels><?xml version="1.0" encoding="UTF-8" standalone="yes"?>
<Relationships xmlns="http://schemas.openxmlformats.org/package/2006/relationships"><Relationship Id="rId2" Type="http://schemas.openxmlformats.org/officeDocument/2006/relationships/hyperlink" Target="http://nakov.devbg.org/schoolacademy-upload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groups.google.com/group/it-olym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file:///C:\Users\krstan4o\AppData\Local\Temp\IT-Test-Questions-Template.pptx" TargetMode="External"/><Relationship Id="rId2" Type="http://schemas.openxmlformats.org/officeDocument/2006/relationships/hyperlink" Target="http://edusoft.fmi.uni-sofia.bg/documents/Conspect0910.pdf"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choolacademy.telerik.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gif"/><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76400"/>
            <a:ext cx="8229600" cy="990600"/>
          </a:xfrm>
        </p:spPr>
        <p:txBody>
          <a:bodyPr/>
          <a:lstStyle/>
          <a:p>
            <a:pPr>
              <a:defRPr/>
            </a:pPr>
            <a:r>
              <a:rPr lang="en-US" dirty="0" smtClean="0"/>
              <a:t>Telerik School Academy</a:t>
            </a:r>
            <a:endParaRPr lang="en-US" dirty="0"/>
          </a:p>
        </p:txBody>
      </p:sp>
      <p:sp>
        <p:nvSpPr>
          <p:cNvPr id="3" name="Subtitle 2"/>
          <p:cNvSpPr>
            <a:spLocks noGrp="1"/>
          </p:cNvSpPr>
          <p:nvPr>
            <p:ph type="subTitle" idx="1"/>
          </p:nvPr>
        </p:nvSpPr>
        <p:spPr>
          <a:xfrm>
            <a:off x="504825" y="2971800"/>
            <a:ext cx="8153400" cy="874713"/>
          </a:xfrm>
        </p:spPr>
        <p:txBody>
          <a:bodyPr/>
          <a:lstStyle/>
          <a:p>
            <a:pPr>
              <a:buClr>
                <a:schemeClr val="accent5">
                  <a:lumMod val="40000"/>
                  <a:lumOff val="60000"/>
                </a:schemeClr>
              </a:buClr>
              <a:defRPr/>
            </a:pPr>
            <a:r>
              <a:rPr lang="en-US" dirty="0" smtClean="0"/>
              <a:t>Meeting #5 – March 2011 – JavaScript and ASP.NET</a:t>
            </a:r>
          </a:p>
          <a:p>
            <a:pPr>
              <a:buClr>
                <a:schemeClr val="accent5">
                  <a:lumMod val="40000"/>
                  <a:lumOff val="60000"/>
                </a:schemeClr>
              </a:buClr>
              <a:defRPr/>
            </a:pPr>
            <a:r>
              <a:rPr lang="en-US" dirty="0" smtClean="0"/>
              <a:t>Homework Assignments</a:t>
            </a:r>
            <a:endParaRPr lang="en-US" dirty="0"/>
          </a:p>
        </p:txBody>
      </p:sp>
      <p:sp>
        <p:nvSpPr>
          <p:cNvPr id="4" name="Text Placeholder 3"/>
          <p:cNvSpPr>
            <a:spLocks noGrp="1"/>
          </p:cNvSpPr>
          <p:nvPr>
            <p:ph type="body" sz="quarter" idx="10"/>
          </p:nvPr>
        </p:nvSpPr>
        <p:spPr>
          <a:xfrm>
            <a:off x="446088" y="5224463"/>
            <a:ext cx="3352800" cy="490537"/>
          </a:xfrm>
        </p:spPr>
        <p:txBody>
          <a:bodyPr/>
          <a:lstStyle/>
          <a:p>
            <a:pPr>
              <a:buClr>
                <a:schemeClr val="accent5">
                  <a:lumMod val="40000"/>
                  <a:lumOff val="60000"/>
                </a:schemeClr>
              </a:buClr>
              <a:defRPr/>
            </a:pPr>
            <a:r>
              <a:rPr/>
              <a:t>Svetlin Nakov</a:t>
            </a:r>
          </a:p>
          <a:p>
            <a:pPr>
              <a:buClr>
                <a:schemeClr val="accent5">
                  <a:lumMod val="40000"/>
                  <a:lumOff val="60000"/>
                </a:schemeClr>
              </a:buClr>
              <a:defRPr/>
            </a:pPr>
            <a:endParaRPr/>
          </a:p>
        </p:txBody>
      </p:sp>
      <p:sp>
        <p:nvSpPr>
          <p:cNvPr id="5" name="Text Placeholder 4"/>
          <p:cNvSpPr>
            <a:spLocks noGrp="1"/>
          </p:cNvSpPr>
          <p:nvPr>
            <p:ph type="body" sz="quarter" idx="11"/>
          </p:nvPr>
        </p:nvSpPr>
        <p:spPr>
          <a:xfrm>
            <a:off x="457200" y="5757863"/>
            <a:ext cx="2090738" cy="646112"/>
          </a:xfrm>
        </p:spPr>
        <p:txBody>
          <a:bodyPr/>
          <a:lstStyle/>
          <a:p>
            <a:pPr>
              <a:buClr>
                <a:schemeClr val="accent5">
                  <a:lumMod val="40000"/>
                  <a:lumOff val="60000"/>
                </a:schemeClr>
              </a:buClr>
              <a:defRPr/>
            </a:pPr>
            <a:r>
              <a:rPr/>
              <a:t>Telerik Corporation</a:t>
            </a:r>
          </a:p>
          <a:p>
            <a:pPr>
              <a:buClr>
                <a:schemeClr val="accent5">
                  <a:lumMod val="40000"/>
                  <a:lumOff val="60000"/>
                </a:schemeClr>
              </a:buClr>
              <a:defRPr/>
            </a:pPr>
            <a:endParaRPr/>
          </a:p>
        </p:txBody>
      </p:sp>
      <p:sp>
        <p:nvSpPr>
          <p:cNvPr id="6" name="Text Placeholder 5"/>
          <p:cNvSpPr>
            <a:spLocks noGrp="1"/>
          </p:cNvSpPr>
          <p:nvPr>
            <p:ph type="body" sz="quarter" idx="12"/>
          </p:nvPr>
        </p:nvSpPr>
        <p:spPr>
          <a:xfrm>
            <a:off x="457200" y="6062663"/>
            <a:ext cx="1708150" cy="338137"/>
          </a:xfrm>
        </p:spPr>
        <p:txBody>
          <a:bodyPr/>
          <a:lstStyle/>
          <a:p>
            <a:pPr>
              <a:buClr>
                <a:schemeClr val="accent5">
                  <a:lumMod val="40000"/>
                  <a:lumOff val="60000"/>
                </a:schemeClr>
              </a:buClr>
              <a:defRPr/>
            </a:pPr>
            <a:r>
              <a:rPr>
                <a:hlinkClick r:id="rId2"/>
              </a:rPr>
              <a:t>www.telerik.com</a:t>
            </a:r>
            <a:endParaRPr/>
          </a:p>
        </p:txBody>
      </p:sp>
      <p:pic>
        <p:nvPicPr>
          <p:cNvPr id="9" name="Picture 4" descr="C:\NAKOV\Telerik-Academy-Course-2009\Telerik-Academy-logo-large.png"/>
          <p:cNvPicPr>
            <a:picLocks noChangeAspect="1" noChangeArrowheads="1"/>
          </p:cNvPicPr>
          <p:nvPr/>
        </p:nvPicPr>
        <p:blipFill>
          <a:blip r:embed="rId3" cstate="email">
            <a:extLst>
              <a:ext uri="{28A0092B-C50C-407E-A947-70E740481C1C}"/>
            </a:extLst>
          </a:blip>
          <a:srcRect/>
          <a:stretch>
            <a:fillRect/>
          </a:stretch>
        </p:blipFill>
        <p:spPr bwMode="auto">
          <a:xfrm>
            <a:off x="5442099" y="457200"/>
            <a:ext cx="3130885" cy="914400"/>
          </a:xfrm>
          <a:prstGeom prst="roundRect">
            <a:avLst>
              <a:gd name="adj" fmla="val 5054"/>
            </a:avLst>
          </a:prstGeom>
          <a:noFill/>
        </p:spPr>
      </p:pic>
      <p:sp>
        <p:nvSpPr>
          <p:cNvPr id="11" name="TextBox 10"/>
          <p:cNvSpPr txBox="1"/>
          <p:nvPr/>
        </p:nvSpPr>
        <p:spPr>
          <a:xfrm rot="155345">
            <a:off x="450101" y="1019772"/>
            <a:ext cx="4675704" cy="461665"/>
          </a:xfrm>
          <a:prstGeom prst="rect">
            <a:avLst/>
          </a:prstGeom>
          <a:noFill/>
        </p:spPr>
        <p:txBody>
          <a:bodyPr wrap="none">
            <a:spAutoFit/>
          </a:bodyPr>
          <a:lstStyle/>
          <a:p>
            <a:pPr>
              <a:defRPr/>
            </a:pPr>
            <a:r>
              <a:rPr lang="en-US" sz="2400" b="1" dirty="0">
                <a:ln w="1905"/>
                <a:solidFill>
                  <a:schemeClr val="tx1">
                    <a:lumMod val="40000"/>
                    <a:lumOff val="60000"/>
                  </a:schemeClr>
                </a:solidFill>
                <a:effectLst>
                  <a:innerShdw blurRad="69850" dist="43180" dir="5400000">
                    <a:srgbClr val="000000">
                      <a:alpha val="65000"/>
                    </a:srgbClr>
                  </a:innerShdw>
                  <a:reflection blurRad="6350" stA="55000" endA="300" endPos="45500" dir="5400000" sy="-100000" algn="bl" rotWithShape="0"/>
                </a:effectLst>
                <a:cs typeface="+mn-cs"/>
                <a:hlinkClick r:id="rId4"/>
              </a:rPr>
              <a:t>http://schoolacademy.telerik.com</a:t>
            </a:r>
            <a:endParaRPr lang="en-US" sz="2400" b="1" dirty="0">
              <a:ln w="1905"/>
              <a:solidFill>
                <a:schemeClr val="tx1">
                  <a:lumMod val="40000"/>
                  <a:lumOff val="60000"/>
                </a:schemeClr>
              </a:solidFill>
              <a:effectLst>
                <a:innerShdw blurRad="69850" dist="43180" dir="5400000">
                  <a:srgbClr val="000000">
                    <a:alpha val="65000"/>
                  </a:srgbClr>
                </a:innerShdw>
                <a:reflection blurRad="6350" stA="55000" endA="300" endPos="45500" dir="5400000" sy="-100000" algn="bl" rotWithShape="0"/>
              </a:effectLst>
              <a:cs typeface="+mn-cs"/>
            </a:endParaRPr>
          </a:p>
        </p:txBody>
      </p:sp>
      <p:pic>
        <p:nvPicPr>
          <p:cNvPr id="10" name="Picture 2" descr="http://www.healthyalberta.com/Images/HS_Exam_Stress_PHOTO.jpg"/>
          <p:cNvPicPr>
            <a:picLocks noChangeAspect="1" noChangeArrowheads="1"/>
          </p:cNvPicPr>
          <p:nvPr/>
        </p:nvPicPr>
        <p:blipFill>
          <a:blip r:embed="rId5" cstate="email">
            <a:extLst>
              <a:ext uri="{28A0092B-C50C-407E-A947-70E740481C1C}"/>
            </a:extLst>
          </a:blip>
          <a:srcRect/>
          <a:stretch>
            <a:fillRect/>
          </a:stretch>
        </p:blipFill>
        <p:spPr bwMode="auto">
          <a:xfrm>
            <a:off x="5632026" y="4546096"/>
            <a:ext cx="2940957" cy="1930903"/>
          </a:xfrm>
          <a:prstGeom prst="roundRect">
            <a:avLst>
              <a:gd name="adj" fmla="val 8594"/>
            </a:avLst>
          </a:prstGeom>
          <a:solidFill>
            <a:srgbClr val="FFFFFF">
              <a:shade val="85000"/>
            </a:srgbClr>
          </a:solidFill>
          <a:ln>
            <a:noFill/>
          </a:ln>
          <a:effectLst/>
        </p:spPr>
      </p:pic>
      <p:pic>
        <p:nvPicPr>
          <p:cNvPr id="1026" name="Picture 2" descr="http://2.bp.blogspot.com/_vsYvNhZ1GdM/SW0C5KWGuWI/AAAAAAAAAPU/hAzy6uKwHqo/s320/homework_help.gif"/>
          <p:cNvPicPr>
            <a:picLocks noChangeAspect="1" noChangeArrowheads="1"/>
          </p:cNvPicPr>
          <p:nvPr/>
        </p:nvPicPr>
        <p:blipFill>
          <a:blip r:embed="rId6" cstate="email">
            <a:extLst>
              <a:ext uri="{BEBA8EAE-BF5A-486C-A8C5-ECC9F3942E4B}"/>
              <a:ext uri="{28A0092B-C50C-407E-A947-70E740481C1C}"/>
            </a:extLst>
          </a:blip>
          <a:srcRect/>
          <a:stretch>
            <a:fillRect/>
          </a:stretch>
        </p:blipFill>
        <p:spPr bwMode="auto">
          <a:xfrm>
            <a:off x="3200400" y="4546096"/>
            <a:ext cx="1930903" cy="1930903"/>
          </a:xfrm>
          <a:prstGeom prst="ellipse">
            <a:avLst/>
          </a:prstGeom>
          <a:noFill/>
          <a:ln>
            <a:solidFill>
              <a:schemeClr val="accent5">
                <a:lumMod val="40000"/>
                <a:lumOff val="60000"/>
                <a:alpha val="50000"/>
              </a:schemeClr>
            </a:solidFill>
          </a:ln>
          <a:effectLst/>
          <a:extLst>
            <a:ext uri="{909E8E84-426E-40DD-AFC4-6F175D3DCCD1}"/>
          </a:extLst>
        </p:spPr>
      </p:pic>
      <p:pic>
        <p:nvPicPr>
          <p:cNvPr id="1028" name="Picture 4" descr="http://www.psychologytoday.com/files/u45/homework.gif"/>
          <p:cNvPicPr>
            <a:picLocks noChangeAspect="1" noChangeArrowheads="1"/>
          </p:cNvPicPr>
          <p:nvPr/>
        </p:nvPicPr>
        <p:blipFill rotWithShape="1">
          <a:blip r:embed="rId7" cstate="screen">
            <a:extLst>
              <a:ext uri="{28A0092B-C50C-407E-A947-70E740481C1C}"/>
            </a:extLst>
          </a:blip>
          <a:srcRect b="-5556"/>
          <a:stretch/>
        </p:blipFill>
        <p:spPr bwMode="auto">
          <a:xfrm>
            <a:off x="562100" y="3585633"/>
            <a:ext cx="1219200" cy="1286934"/>
          </a:xfrm>
          <a:prstGeom prst="roundRect">
            <a:avLst>
              <a:gd name="adj" fmla="val 9741"/>
            </a:avLst>
          </a:prstGeom>
          <a:solidFill>
            <a:srgbClr val="FFFFFF"/>
          </a:solid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t>jQuery (</a:t>
            </a:r>
            <a:r>
              <a:t>2</a:t>
            </a:r>
            <a:r>
              <a:rPr smtClean="0"/>
              <a:t>)</a:t>
            </a:r>
            <a:endParaRPr/>
          </a:p>
        </p:txBody>
      </p:sp>
      <p:sp>
        <p:nvSpPr>
          <p:cNvPr id="3" name="Content Placeholder 2"/>
          <p:cNvSpPr>
            <a:spLocks noGrp="1"/>
          </p:cNvSpPr>
          <p:nvPr>
            <p:ph idx="1"/>
          </p:nvPr>
        </p:nvSpPr>
        <p:spPr>
          <a:xfrm>
            <a:off x="228600" y="914400"/>
            <a:ext cx="8686800" cy="5715000"/>
          </a:xfrm>
        </p:spPr>
        <p:txBody>
          <a:bodyPr/>
          <a:lstStyle/>
          <a:p>
            <a:pPr marL="514350" indent="-514350">
              <a:buFont typeface="+mj-lt"/>
              <a:buAutoNum type="arabicPeriod" startAt="11"/>
              <a:defRPr/>
            </a:pPr>
            <a:r>
              <a:rPr lang="en-US" sz="2800" dirty="0" smtClean="0"/>
              <a:t>Try to write a simple </a:t>
            </a:r>
            <a:r>
              <a:rPr lang="en-US" sz="2800" dirty="0"/>
              <a:t>HTML/jQuery based </a:t>
            </a:r>
            <a:r>
              <a:rPr lang="en-US" sz="2800" dirty="0" smtClean="0"/>
              <a:t>Tic-Tac-Toe game.</a:t>
            </a:r>
          </a:p>
          <a:p>
            <a:pPr marL="514350" indent="-514350">
              <a:buFont typeface="+mj-lt"/>
              <a:buAutoNum type="arabicPeriod" startAt="11"/>
              <a:defRPr/>
            </a:pPr>
            <a:r>
              <a:rPr lang="en-US" sz="2800" dirty="0" smtClean="0"/>
              <a:t>Write a simple HTML page, starting from empty file with only </a:t>
            </a:r>
            <a:r>
              <a:rPr lang="en-US" sz="2800" dirty="0" smtClean="0">
                <a:solidFill>
                  <a:schemeClr val="accent5">
                    <a:lumMod val="20000"/>
                    <a:lumOff val="80000"/>
                  </a:schemeClr>
                </a:solidFill>
                <a:latin typeface="Consolas" pitchFamily="49" charset="0"/>
                <a:cs typeface="Consolas" pitchFamily="49" charset="0"/>
              </a:rPr>
              <a:t>&lt;head&gt;</a:t>
            </a:r>
            <a:r>
              <a:rPr lang="en-US" sz="2800" dirty="0" smtClean="0"/>
              <a:t> and </a:t>
            </a:r>
            <a:r>
              <a:rPr lang="en-US" sz="2800" dirty="0" smtClean="0">
                <a:solidFill>
                  <a:schemeClr val="accent5">
                    <a:lumMod val="20000"/>
                    <a:lumOff val="80000"/>
                  </a:schemeClr>
                </a:solidFill>
                <a:latin typeface="Consolas" pitchFamily="49" charset="0"/>
                <a:cs typeface="Consolas" pitchFamily="49" charset="0"/>
              </a:rPr>
              <a:t>&lt;body&gt;</a:t>
            </a:r>
            <a:r>
              <a:rPr lang="en-US" sz="2800" dirty="0" smtClean="0"/>
              <a:t> tags. Add two </a:t>
            </a:r>
            <a:r>
              <a:rPr lang="en-US" sz="2800" dirty="0" smtClean="0">
                <a:solidFill>
                  <a:schemeClr val="accent5">
                    <a:lumMod val="20000"/>
                    <a:lumOff val="80000"/>
                  </a:schemeClr>
                </a:solidFill>
                <a:latin typeface="Consolas" pitchFamily="49" charset="0"/>
                <a:cs typeface="Consolas" pitchFamily="49" charset="0"/>
              </a:rPr>
              <a:t>&lt;div&gt;</a:t>
            </a:r>
            <a:r>
              <a:rPr lang="en-US" sz="2800" dirty="0" smtClean="0"/>
              <a:t> tags, in one of them a numbered list of 3 points, an anchor linked to Telerik Academy Web site and a paragraph with yellow background. Build it at runtime, using only jQuery (no HTML).</a:t>
            </a:r>
            <a:endParaRPr lang="en-US" sz="2800" dirty="0"/>
          </a:p>
          <a:p>
            <a:pPr marL="514350" indent="-514350">
              <a:buFont typeface="+mj-lt"/>
              <a:buAutoNum type="arabicPeriod" startAt="11"/>
              <a:defRPr/>
            </a:pPr>
            <a:r>
              <a:rPr lang="en-US" sz="2800" dirty="0" smtClean="0"/>
              <a:t>Write a photo gallery slideshow using jQuery and AJAX to load the next image from the server dynamically at runtime.</a:t>
            </a:r>
          </a:p>
        </p:txBody>
      </p:sp>
      <p:sp>
        <p:nvSpPr>
          <p:cNvPr id="22531" name="Slide Number Placeholder 3"/>
          <p:cNvSpPr>
            <a:spLocks noGrp="1"/>
          </p:cNvSpPr>
          <p:nvPr>
            <p:ph type="sldNum" sz="quarter" idx="10"/>
          </p:nvPr>
        </p:nvSpPr>
        <p:spPr bwMode="auto">
          <a:noFill/>
          <a:ln>
            <a:miter lim="800000"/>
            <a:headEnd/>
            <a:tailEnd/>
          </a:ln>
        </p:spPr>
        <p:txBody>
          <a:bodyPr vert="horz" wrap="square" lIns="91440" tIns="45720" rIns="91440" bIns="45720" numCol="1" compatLnSpc="1">
            <a:prstTxWarp prst="textNoShape">
              <a:avLst/>
            </a:prstTxWarp>
          </a:bodyPr>
          <a:lstStyle/>
          <a:p>
            <a:fld id="{F629F9BC-D965-412C-BD27-F02EA4464C63}" type="slidenum">
              <a:rPr lang="en-US">
                <a:cs typeface="Arial" charset="0"/>
              </a:rPr>
              <a:pPr/>
              <a:t>10</a:t>
            </a:fld>
            <a:endParaRPr lang="en-US">
              <a:cs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838200" y="5181600"/>
            <a:ext cx="7467600" cy="685800"/>
          </a:xfrm>
        </p:spPr>
        <p:txBody>
          <a:bodyPr/>
          <a:lstStyle/>
          <a:p>
            <a:pPr>
              <a:lnSpc>
                <a:spcPct val="110000"/>
              </a:lnSpc>
              <a:defRPr/>
            </a:pPr>
            <a:r>
              <a:rPr lang="en-US" dirty="0" smtClean="0"/>
              <a:t>ASP.NET Architecture</a:t>
            </a:r>
            <a:endParaRPr lang="bg-BG" dirty="0"/>
          </a:p>
        </p:txBody>
      </p:sp>
      <p:pic>
        <p:nvPicPr>
          <p:cNvPr id="79874" name="Picture 2" descr="http://www.smmguru.com/wp-content/uploads/2008/09/musiccatalog-v-va-an-introduction-va-an-introduction.jpg"/>
          <p:cNvPicPr>
            <a:picLocks noChangeAspect="1" noChangeArrowheads="1"/>
          </p:cNvPicPr>
          <p:nvPr/>
        </p:nvPicPr>
        <p:blipFill>
          <a:blip r:embed="rId3" cstate="print"/>
          <a:srcRect/>
          <a:stretch>
            <a:fillRect/>
          </a:stretch>
        </p:blipFill>
        <p:spPr bwMode="auto">
          <a:xfrm>
            <a:off x="707055" y="1295400"/>
            <a:ext cx="3390900" cy="2857500"/>
          </a:xfrm>
          <a:prstGeom prst="roundRect">
            <a:avLst>
              <a:gd name="adj" fmla="val 3261"/>
            </a:avLst>
          </a:prstGeom>
          <a:solidFill>
            <a:srgbClr val="FFFFFF">
              <a:shade val="85000"/>
            </a:srgbClr>
          </a:solidFill>
          <a:ln>
            <a:noFill/>
          </a:ln>
          <a:effectLst>
            <a:glow rad="317500">
              <a:schemeClr val="accent5">
                <a:lumMod val="50000"/>
                <a:alpha val="60000"/>
              </a:schemeClr>
            </a:glow>
            <a:reflection blurRad="12700" stA="38000" endPos="28000" dist="5000" dir="5400000" sy="-100000" algn="bl" rotWithShape="0"/>
          </a:effectLst>
          <a:scene3d>
            <a:camera prst="isometricOffAxis1Right"/>
            <a:lightRig rig="threePt" dir="t"/>
          </a:scene3d>
        </p:spPr>
      </p:pic>
      <p:pic>
        <p:nvPicPr>
          <p:cNvPr id="2" name="Picture 2" descr="http://www.microsoft.com/mspress/books/sampchap/5136/0735613486-01.gif"/>
          <p:cNvPicPr>
            <a:picLocks noChangeAspect="1" noChangeArrowheads="1"/>
          </p:cNvPicPr>
          <p:nvPr/>
        </p:nvPicPr>
        <p:blipFill>
          <a:blip r:embed="rId4" cstate="print"/>
          <a:srcRect/>
          <a:stretch>
            <a:fillRect/>
          </a:stretch>
        </p:blipFill>
        <p:spPr bwMode="auto">
          <a:xfrm rot="260265">
            <a:off x="3704319" y="1365686"/>
            <a:ext cx="4587503" cy="2558252"/>
          </a:xfrm>
          <a:prstGeom prst="rect">
            <a:avLst/>
          </a:prstGeom>
          <a:ln>
            <a:noFill/>
          </a:ln>
          <a:effectLst>
            <a:softEdge rad="112500"/>
          </a:effectLst>
          <a:scene3d>
            <a:camera prst="perspectiveHeroicExtremeLeftFacing"/>
            <a:lightRig rig="threePt" dir="t"/>
          </a:scene3d>
        </p:spPr>
      </p:pic>
      <p:pic>
        <p:nvPicPr>
          <p:cNvPr id="5" name="Picture 3"/>
          <p:cNvPicPr>
            <a:picLocks noChangeAspect="1" noChangeArrowheads="1"/>
          </p:cNvPicPr>
          <p:nvPr/>
        </p:nvPicPr>
        <p:blipFill rotWithShape="1">
          <a:blip r:embed="rId5" cstate="screen">
            <a:extLst>
              <a:ext uri="{28A0092B-C50C-407E-A947-70E740481C1C}"/>
            </a:extLst>
          </a:blip>
          <a:srcRect l="-1608" t="-12667" r="4015" b="-12627"/>
          <a:stretch/>
        </p:blipFill>
        <p:spPr bwMode="auto">
          <a:xfrm rot="21177485">
            <a:off x="3027436" y="3640968"/>
            <a:ext cx="2705090" cy="1074067"/>
          </a:xfrm>
          <a:prstGeom prst="roundRect">
            <a:avLst>
              <a:gd name="adj" fmla="val 10506"/>
            </a:avLst>
          </a:prstGeom>
          <a:solidFill>
            <a:srgbClr val="FFFFFF"/>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powder">
            <a:bevelT w="152400" h="25400" prst="softRound"/>
          </a:sp3d>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pPr>
              <a:defRPr/>
            </a:pPr>
            <a:r>
              <a:rPr smtClean="0"/>
              <a:t>ASP.NET Architecture</a:t>
            </a:r>
            <a:endParaRPr lang="bg-BG"/>
          </a:p>
        </p:txBody>
      </p:sp>
      <p:sp>
        <p:nvSpPr>
          <p:cNvPr id="544771" name="Rectangle 3"/>
          <p:cNvSpPr>
            <a:spLocks noGrp="1" noChangeArrowheads="1"/>
          </p:cNvSpPr>
          <p:nvPr>
            <p:ph idx="1"/>
          </p:nvPr>
        </p:nvSpPr>
        <p:spPr/>
        <p:txBody>
          <a:bodyPr/>
          <a:lstStyle/>
          <a:p>
            <a:pPr marL="514350" indent="-514350">
              <a:lnSpc>
                <a:spcPts val="3700"/>
              </a:lnSpc>
              <a:buFont typeface="+mj-lt"/>
              <a:buAutoNum type="arabicPeriod" startAt="14"/>
              <a:tabLst/>
              <a:defRPr/>
            </a:pPr>
            <a:r>
              <a:rPr lang="en-US" sz="2800" dirty="0"/>
              <a:t>Start Visual Studio </a:t>
            </a:r>
            <a:r>
              <a:rPr lang="en-US" sz="2800" dirty="0" smtClean="0"/>
              <a:t>2010 </a:t>
            </a:r>
            <a:r>
              <a:rPr lang="en-US" sz="2800" dirty="0"/>
              <a:t>and make new Web Site. Look at the files generated and tell what's purpose of each file. Explain "code – behind" model. Print "Hell ASP.NET" from code – behind and from UI. Show automatic generated files in executing directory using </a:t>
            </a:r>
            <a:r>
              <a:rPr lang="en-US" sz="2800" dirty="0">
                <a:solidFill>
                  <a:schemeClr val="accent5">
                    <a:lumMod val="20000"/>
                    <a:lumOff val="80000"/>
                  </a:schemeClr>
                </a:solidFill>
                <a:latin typeface="Consolas" pitchFamily="49" charset="0"/>
              </a:rPr>
              <a:t>Assembly.GetExecutingPath()</a:t>
            </a:r>
            <a:r>
              <a:rPr lang="en-US" sz="2800" dirty="0"/>
              <a:t>.</a:t>
            </a:r>
          </a:p>
          <a:p>
            <a:pPr marL="446088" indent="-446088">
              <a:lnSpc>
                <a:spcPts val="3700"/>
              </a:lnSpc>
              <a:buFontTx/>
              <a:buAutoNum type="arabicPeriod" startAt="14"/>
              <a:tabLst/>
              <a:defRPr/>
            </a:pPr>
            <a:r>
              <a:rPr lang="en-US" sz="2800" dirty="0"/>
              <a:t>Create a Web page which saves empty file in </a:t>
            </a:r>
            <a:r>
              <a:rPr lang="en-US" sz="2800" dirty="0" smtClean="0">
                <a:solidFill>
                  <a:schemeClr val="accent5">
                    <a:lumMod val="20000"/>
                    <a:lumOff val="80000"/>
                  </a:schemeClr>
                </a:solidFill>
              </a:rPr>
              <a:t>ProgramFiles</a:t>
            </a:r>
            <a:r>
              <a:rPr lang="en-US" sz="2800" dirty="0" smtClean="0"/>
              <a:t> </a:t>
            </a:r>
            <a:r>
              <a:rPr lang="en-US" sz="2800" dirty="0"/>
              <a:t>directory. Configure directory security so IIS process to be able to write in there</a:t>
            </a:r>
            <a:r>
              <a:rPr lang="en-US" sz="2800" dirty="0" smtClean="0"/>
              <a:t>.</a:t>
            </a:r>
          </a:p>
          <a:p>
            <a:pPr marL="446088" indent="-446088">
              <a:lnSpc>
                <a:spcPts val="3700"/>
              </a:lnSpc>
              <a:buFontTx/>
              <a:buAutoNum type="arabicPeriod" startAt="14"/>
              <a:tabLst/>
              <a:defRPr/>
            </a:pPr>
            <a:r>
              <a:rPr lang="en-US" sz="2800" dirty="0"/>
              <a:t>Catch all the events in page lifecycle using appropriate method or event handler</a:t>
            </a:r>
            <a:r>
              <a:rPr lang="en-US" sz="2800" dirty="0" smtClean="0"/>
              <a:t>.</a:t>
            </a:r>
            <a:endParaRPr lang="en-US" sz="2800" dirty="0"/>
          </a:p>
        </p:txBody>
      </p:sp>
      <p:sp>
        <p:nvSpPr>
          <p:cNvPr id="25603" name="Slide Number Placeholder 3"/>
          <p:cNvSpPr>
            <a:spLocks noGrp="1"/>
          </p:cNvSpPr>
          <p:nvPr>
            <p:ph type="sldNum" sz="quarter" idx="10"/>
          </p:nvPr>
        </p:nvSpPr>
        <p:spPr bwMode="auto">
          <a:noFill/>
          <a:ln>
            <a:miter lim="800000"/>
            <a:headEnd/>
            <a:tailEnd/>
          </a:ln>
        </p:spPr>
        <p:txBody>
          <a:bodyPr vert="horz" wrap="square" lIns="91440" tIns="45720" rIns="91440" bIns="45720" numCol="1" compatLnSpc="1">
            <a:prstTxWarp prst="textNoShape">
              <a:avLst/>
            </a:prstTxWarp>
          </a:bodyPr>
          <a:lstStyle/>
          <a:p>
            <a:fld id="{DEABDA9B-71AE-4063-A005-CBF89452CB03}" type="slidenum">
              <a:rPr lang="en-US">
                <a:cs typeface="Arial" charset="0"/>
              </a:rPr>
              <a:pPr/>
              <a:t>12</a:t>
            </a:fld>
            <a:endParaRPr lang="en-US">
              <a:cs typeface="Arial"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pPr>
              <a:defRPr/>
            </a:pPr>
            <a:r>
              <a:t>ASP.NET </a:t>
            </a:r>
            <a:r>
              <a:rPr smtClean="0"/>
              <a:t>Architecture (</a:t>
            </a:r>
            <a:r>
              <a:t>2</a:t>
            </a:r>
            <a:r>
              <a:rPr smtClean="0"/>
              <a:t>)</a:t>
            </a:r>
            <a:endParaRPr lang="bg-BG"/>
          </a:p>
        </p:txBody>
      </p:sp>
      <p:sp>
        <p:nvSpPr>
          <p:cNvPr id="546819" name="Rectangle 3"/>
          <p:cNvSpPr>
            <a:spLocks noGrp="1" noChangeArrowheads="1"/>
          </p:cNvSpPr>
          <p:nvPr>
            <p:ph idx="1"/>
          </p:nvPr>
        </p:nvSpPr>
        <p:spPr/>
        <p:txBody>
          <a:bodyPr/>
          <a:lstStyle/>
          <a:p>
            <a:pPr marL="514350" indent="-514350">
              <a:lnSpc>
                <a:spcPts val="3900"/>
              </a:lnSpc>
              <a:buFont typeface="+mj-lt"/>
              <a:buAutoNum type="arabicPeriod" startAt="17"/>
              <a:tabLst/>
              <a:defRPr/>
            </a:pPr>
            <a:r>
              <a:rPr lang="en-US" sz="2800" dirty="0" smtClean="0"/>
              <a:t>Do </a:t>
            </a:r>
            <a:r>
              <a:rPr lang="en-US" sz="2800" dirty="0"/>
              <a:t>some kind of tracing of these events</a:t>
            </a:r>
            <a:r>
              <a:rPr lang="en-US" sz="2800" dirty="0" smtClean="0"/>
              <a:t>.</a:t>
            </a:r>
          </a:p>
          <a:p>
            <a:pPr marL="446088" indent="-446088">
              <a:lnSpc>
                <a:spcPts val="3900"/>
              </a:lnSpc>
              <a:buFont typeface="+mj-lt"/>
              <a:buAutoNum type="arabicPeriod" startAt="17"/>
              <a:tabLst/>
              <a:defRPr/>
            </a:pPr>
            <a:r>
              <a:rPr lang="en-US" sz="2800" dirty="0"/>
              <a:t>Create an</a:t>
            </a:r>
            <a:r>
              <a:rPr lang="bg-BG" sz="2800" dirty="0"/>
              <a:t> </a:t>
            </a:r>
            <a:r>
              <a:rPr lang="en-US" sz="2800" dirty="0"/>
              <a:t>HTML form</a:t>
            </a:r>
            <a:r>
              <a:rPr lang="bg-BG" sz="2800" dirty="0"/>
              <a:t> </a:t>
            </a:r>
            <a:r>
              <a:rPr lang="en-US" sz="2800" dirty="0"/>
              <a:t>that posts the contents of a</a:t>
            </a:r>
            <a:r>
              <a:rPr lang="bg-BG" sz="2800" dirty="0"/>
              <a:t> </a:t>
            </a:r>
            <a:r>
              <a:rPr lang="en-US" sz="2800" noProof="1" smtClean="0">
                <a:solidFill>
                  <a:schemeClr val="accent5">
                    <a:lumMod val="20000"/>
                    <a:lumOff val="80000"/>
                  </a:schemeClr>
                </a:solidFill>
                <a:latin typeface="Consolas" pitchFamily="49" charset="0"/>
              </a:rPr>
              <a:t>textarea</a:t>
            </a:r>
            <a:r>
              <a:rPr lang="en-US" sz="2800" dirty="0" smtClean="0"/>
              <a:t> </a:t>
            </a:r>
            <a:r>
              <a:rPr lang="en-US" sz="2800" dirty="0"/>
              <a:t>field to a server and the server prints it in another field</a:t>
            </a:r>
            <a:r>
              <a:rPr lang="bg-BG" sz="2800" dirty="0"/>
              <a:t>. </a:t>
            </a:r>
            <a:r>
              <a:rPr lang="en-US" sz="2800" dirty="0"/>
              <a:t>Don’t use</a:t>
            </a:r>
            <a:r>
              <a:rPr lang="bg-BG" sz="2800" dirty="0"/>
              <a:t> </a:t>
            </a:r>
            <a:r>
              <a:rPr lang="en-US" sz="2800" dirty="0"/>
              <a:t>code-behind</a:t>
            </a:r>
            <a:r>
              <a:rPr lang="en-US" sz="2800" dirty="0" smtClean="0"/>
              <a:t>.</a:t>
            </a:r>
          </a:p>
          <a:p>
            <a:pPr marL="446088" indent="-446088">
              <a:lnSpc>
                <a:spcPts val="3900"/>
              </a:lnSpc>
              <a:buFont typeface="+mj-lt"/>
              <a:buAutoNum type="arabicPeriod" startAt="17"/>
              <a:tabLst/>
              <a:defRPr/>
            </a:pPr>
            <a:r>
              <a:rPr lang="en-US" sz="2800" dirty="0"/>
              <a:t>Create an</a:t>
            </a:r>
            <a:r>
              <a:rPr lang="bg-BG" sz="2800" dirty="0"/>
              <a:t> </a:t>
            </a:r>
            <a:r>
              <a:rPr lang="en-US" sz="2800" dirty="0"/>
              <a:t>ASP.NET web form which</a:t>
            </a:r>
            <a:r>
              <a:rPr lang="bg-BG" sz="2800" dirty="0"/>
              <a:t> </a:t>
            </a:r>
            <a:r>
              <a:rPr lang="en-US" sz="2800" dirty="0"/>
              <a:t>posts</a:t>
            </a:r>
            <a:r>
              <a:rPr lang="bg-BG" sz="2800" dirty="0"/>
              <a:t> </a:t>
            </a:r>
            <a:r>
              <a:rPr lang="en-US" sz="2800" dirty="0"/>
              <a:t>the contents of a</a:t>
            </a:r>
            <a:r>
              <a:rPr lang="bg-BG" sz="2800" dirty="0"/>
              <a:t> </a:t>
            </a:r>
            <a:r>
              <a:rPr lang="en-US" sz="2800" noProof="1" smtClean="0">
                <a:solidFill>
                  <a:schemeClr val="accent5">
                    <a:lumMod val="20000"/>
                    <a:lumOff val="80000"/>
                  </a:schemeClr>
                </a:solidFill>
                <a:latin typeface="Consolas" pitchFamily="49" charset="0"/>
              </a:rPr>
              <a:t>textarea</a:t>
            </a:r>
            <a:r>
              <a:rPr lang="en-US" sz="2800" dirty="0" smtClean="0"/>
              <a:t> </a:t>
            </a:r>
            <a:r>
              <a:rPr lang="en-US" sz="2800" dirty="0"/>
              <a:t>field to a server and the server prints it in another field</a:t>
            </a:r>
            <a:r>
              <a:rPr lang="bg-BG" sz="2800" dirty="0" smtClean="0"/>
              <a:t>.</a:t>
            </a:r>
            <a:endParaRPr lang="en-US" sz="2800" dirty="0" smtClean="0"/>
          </a:p>
          <a:p>
            <a:pPr marL="446088" indent="-446088">
              <a:lnSpc>
                <a:spcPts val="3900"/>
              </a:lnSpc>
              <a:buFont typeface="+mj-lt"/>
              <a:buAutoNum type="arabicPeriod" startAt="17"/>
              <a:tabLst/>
              <a:defRPr/>
            </a:pPr>
            <a:r>
              <a:rPr lang="en-US" sz="2800" dirty="0"/>
              <a:t>Use the</a:t>
            </a:r>
            <a:r>
              <a:rPr lang="bg-BG" sz="2800" dirty="0"/>
              <a:t> </a:t>
            </a:r>
            <a:r>
              <a:rPr lang="en-US" sz="2800" noProof="1" smtClean="0">
                <a:solidFill>
                  <a:schemeClr val="accent5">
                    <a:lumMod val="20000"/>
                    <a:lumOff val="80000"/>
                  </a:schemeClr>
                </a:solidFill>
                <a:latin typeface="Consolas" pitchFamily="49" charset="0"/>
              </a:rPr>
              <a:t>src</a:t>
            </a:r>
            <a:r>
              <a:rPr lang="en-US" sz="2800" dirty="0" smtClean="0"/>
              <a:t> </a:t>
            </a:r>
            <a:r>
              <a:rPr lang="en-US" sz="2800" dirty="0"/>
              <a:t>attribute of the</a:t>
            </a:r>
            <a:r>
              <a:rPr lang="bg-BG" sz="2800" dirty="0"/>
              <a:t> </a:t>
            </a:r>
            <a:r>
              <a:rPr lang="en-US" sz="2800" dirty="0">
                <a:solidFill>
                  <a:schemeClr val="accent5">
                    <a:lumMod val="20000"/>
                    <a:lumOff val="80000"/>
                  </a:schemeClr>
                </a:solidFill>
                <a:latin typeface="Consolas" pitchFamily="49" charset="0"/>
              </a:rPr>
              <a:t>@Page</a:t>
            </a:r>
            <a:r>
              <a:rPr lang="en-US" sz="2800" dirty="0"/>
              <a:t> directive to create a page that doesn’t need to be precompiled</a:t>
            </a:r>
            <a:r>
              <a:rPr lang="en-US" sz="2800" dirty="0" smtClean="0"/>
              <a:t>.</a:t>
            </a:r>
            <a:endParaRPr lang="en-US" sz="2800" dirty="0"/>
          </a:p>
        </p:txBody>
      </p:sp>
      <p:sp>
        <p:nvSpPr>
          <p:cNvPr id="27651" name="Slide Number Placeholder 3"/>
          <p:cNvSpPr>
            <a:spLocks noGrp="1"/>
          </p:cNvSpPr>
          <p:nvPr>
            <p:ph type="sldNum" sz="quarter" idx="10"/>
          </p:nvPr>
        </p:nvSpPr>
        <p:spPr bwMode="auto">
          <a:noFill/>
          <a:ln>
            <a:miter lim="800000"/>
            <a:headEnd/>
            <a:tailEnd/>
          </a:ln>
        </p:spPr>
        <p:txBody>
          <a:bodyPr vert="horz" wrap="square" lIns="91440" tIns="45720" rIns="91440" bIns="45720" numCol="1" compatLnSpc="1">
            <a:prstTxWarp prst="textNoShape">
              <a:avLst/>
            </a:prstTxWarp>
          </a:bodyPr>
          <a:lstStyle/>
          <a:p>
            <a:fld id="{63860B9A-4850-4F1D-85EB-194DC7F5C38E}" type="slidenum">
              <a:rPr lang="en-US">
                <a:cs typeface="Arial" charset="0"/>
              </a:rPr>
              <a:pPr/>
              <a:t>13</a:t>
            </a:fld>
            <a:endParaRPr lang="en-US">
              <a:cs typeface="Arial"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447800" y="5029200"/>
            <a:ext cx="6248400" cy="1447800"/>
          </a:xfrm>
        </p:spPr>
        <p:txBody>
          <a:bodyPr/>
          <a:lstStyle/>
          <a:p>
            <a:pPr>
              <a:lnSpc>
                <a:spcPts val="5600"/>
              </a:lnSpc>
              <a:defRPr/>
            </a:pPr>
            <a:r>
              <a:rPr lang="en-US" dirty="0" smtClean="0"/>
              <a:t>ASP.NET HTML and Server Controls</a:t>
            </a:r>
            <a:endParaRPr lang="bg-BG" dirty="0"/>
          </a:p>
        </p:txBody>
      </p:sp>
      <p:pic>
        <p:nvPicPr>
          <p:cNvPr id="4099" name="Picture 3"/>
          <p:cNvPicPr>
            <a:picLocks noChangeAspect="1" noChangeArrowheads="1"/>
          </p:cNvPicPr>
          <p:nvPr/>
        </p:nvPicPr>
        <p:blipFill>
          <a:blip r:embed="rId3">
            <a:extLst>
              <a:ext uri="{28A0092B-C50C-407E-A947-70E740481C1C}"/>
            </a:extLst>
          </a:blip>
          <a:srcRect/>
          <a:stretch>
            <a:fillRect/>
          </a:stretch>
        </p:blipFill>
        <p:spPr bwMode="auto">
          <a:xfrm>
            <a:off x="685800" y="1143000"/>
            <a:ext cx="4464080" cy="3601328"/>
          </a:xfrm>
          <a:prstGeom prst="roundRect">
            <a:avLst>
              <a:gd name="adj" fmla="val 1250"/>
            </a:avLst>
          </a:prstGeom>
          <a:noFill/>
          <a:ln>
            <a:noFill/>
          </a:ln>
          <a:effectLst/>
          <a:extLst>
            <a:ext uri="{909E8E84-426E-40DD-AFC4-6F175D3DCCD1}"/>
            <a:ext uri="{91240B29-F687-4F45-9708-019B960494DF}"/>
            <a:ext uri="{AF507438-7753-43E0-B8FC-AC1667EBCBE1}"/>
          </a:extLst>
        </p:spPr>
      </p:pic>
      <p:pic>
        <p:nvPicPr>
          <p:cNvPr id="4101" name="Picture 5" descr="http://www.lisisoft.com/imglisi/7/HelpfileTools/45106SWF_control_scr.jpg"/>
          <p:cNvPicPr>
            <a:picLocks noChangeAspect="1" noChangeArrowheads="1"/>
          </p:cNvPicPr>
          <p:nvPr/>
        </p:nvPicPr>
        <p:blipFill>
          <a:blip r:embed="rId4">
            <a:extLst>
              <a:ext uri="{28A0092B-C50C-407E-A947-70E740481C1C}"/>
            </a:extLst>
          </a:blip>
          <a:srcRect/>
          <a:stretch>
            <a:fillRect/>
          </a:stretch>
        </p:blipFill>
        <p:spPr bwMode="auto">
          <a:xfrm>
            <a:off x="5391150" y="2764466"/>
            <a:ext cx="2914650" cy="1943100"/>
          </a:xfrm>
          <a:prstGeom prst="roundRect">
            <a:avLst>
              <a:gd name="adj" fmla="val 4629"/>
            </a:avLst>
          </a:prstGeom>
          <a:noFill/>
          <a:ln w="38100">
            <a:solidFill>
              <a:schemeClr val="accent5">
                <a:lumMod val="20000"/>
                <a:lumOff val="80000"/>
              </a:schemeClr>
            </a:solidFill>
          </a:ln>
          <a:extLst>
            <a:ext uri="{909E8E84-426E-40DD-AFC4-6F175D3DCCD1}"/>
          </a:extLst>
        </p:spPr>
      </p:pic>
      <p:pic>
        <p:nvPicPr>
          <p:cNvPr id="4098" name="Picture 2"/>
          <p:cNvPicPr>
            <a:picLocks noChangeAspect="1" noChangeArrowheads="1"/>
          </p:cNvPicPr>
          <p:nvPr/>
        </p:nvPicPr>
        <p:blipFill>
          <a:blip r:embed="rId5">
            <a:extLst>
              <a:ext uri="{28A0092B-C50C-407E-A947-70E740481C1C}"/>
            </a:extLst>
          </a:blip>
          <a:srcRect/>
          <a:stretch>
            <a:fillRect/>
          </a:stretch>
        </p:blipFill>
        <p:spPr bwMode="auto">
          <a:xfrm>
            <a:off x="2590800" y="762000"/>
            <a:ext cx="5464160" cy="2134299"/>
          </a:xfrm>
          <a:prstGeom prst="roundRect">
            <a:avLst>
              <a:gd name="adj" fmla="val 3008"/>
            </a:avLst>
          </a:prstGeom>
          <a:noFill/>
          <a:ln>
            <a:noFill/>
          </a:ln>
          <a:effectLst>
            <a:outerShdw blurRad="190500" dist="35921" dir="2700000" sx="103000" sy="103000" algn="ctr" rotWithShape="0">
              <a:schemeClr val="bg2"/>
            </a:outerShdw>
          </a:effectLst>
          <a:extLst>
            <a:ext uri="{909E8E84-426E-40DD-AFC4-6F175D3DCCD1}"/>
            <a:ext uri="{91240B29-F687-4F45-9708-019B960494DF}"/>
          </a:extLst>
        </p:spPr>
      </p:pic>
      <p:pic>
        <p:nvPicPr>
          <p:cNvPr id="7" name="Picture 3"/>
          <p:cNvPicPr>
            <a:picLocks noChangeAspect="1" noChangeArrowheads="1"/>
          </p:cNvPicPr>
          <p:nvPr/>
        </p:nvPicPr>
        <p:blipFill rotWithShape="1">
          <a:blip r:embed="rId6" cstate="screen">
            <a:extLst>
              <a:ext uri="{28A0092B-C50C-407E-A947-70E740481C1C}"/>
            </a:extLst>
          </a:blip>
          <a:srcRect l="-1608" t="-12667" r="4015" b="-12627"/>
          <a:stretch/>
        </p:blipFill>
        <p:spPr bwMode="auto">
          <a:xfrm rot="21177485">
            <a:off x="3868674" y="2116968"/>
            <a:ext cx="2705090" cy="1074067"/>
          </a:xfrm>
          <a:prstGeom prst="roundRect">
            <a:avLst>
              <a:gd name="adj" fmla="val 10506"/>
            </a:avLst>
          </a:prstGeom>
          <a:solidFill>
            <a:srgbClr val="FFFFFF"/>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powder">
            <a:bevelT w="152400" h="25400" prst="softRound"/>
          </a:sp3d>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pPr>
              <a:defRPr/>
            </a:pPr>
            <a:r>
              <a:t>ASP.NET </a:t>
            </a:r>
            <a:r>
              <a:rPr smtClean="0"/>
              <a:t>Server </a:t>
            </a:r>
            <a:r>
              <a:t>Controls</a:t>
            </a:r>
            <a:endParaRPr lang="bg-BG"/>
          </a:p>
        </p:txBody>
      </p:sp>
      <p:sp>
        <p:nvSpPr>
          <p:cNvPr id="425987" name="Rectangle 3"/>
          <p:cNvSpPr>
            <a:spLocks noGrp="1" noChangeArrowheads="1"/>
          </p:cNvSpPr>
          <p:nvPr>
            <p:ph idx="1"/>
          </p:nvPr>
        </p:nvSpPr>
        <p:spPr>
          <a:xfrm>
            <a:off x="228600" y="914400"/>
            <a:ext cx="8686800" cy="5715000"/>
          </a:xfrm>
        </p:spPr>
        <p:txBody>
          <a:bodyPr/>
          <a:lstStyle/>
          <a:p>
            <a:pPr marL="514350" indent="-514350">
              <a:buFont typeface="+mj-lt"/>
              <a:buAutoNum type="arabicPeriod" startAt="21"/>
              <a:tabLst/>
              <a:defRPr/>
            </a:pPr>
            <a:r>
              <a:rPr lang="en-US" sz="2800" dirty="0" smtClean="0"/>
              <a:t>Using the HTML server controls create a random number generator Web application. It should have two input fields defining a range (e.g. [10..20]) and a button to generate a random number in the range.</a:t>
            </a:r>
          </a:p>
          <a:p>
            <a:pPr marL="446088" indent="-446088">
              <a:buFontTx/>
              <a:buAutoNum type="arabicPeriod" startAt="21"/>
              <a:tabLst/>
              <a:defRPr/>
            </a:pPr>
            <a:r>
              <a:rPr lang="en-US" sz="2800" dirty="0" smtClean="0"/>
              <a:t>Re-implement the same using Web server controls.</a:t>
            </a:r>
            <a:endParaRPr lang="en-US" sz="2800" dirty="0"/>
          </a:p>
          <a:p>
            <a:pPr marL="446088" indent="-446088">
              <a:buFontTx/>
              <a:buAutoNum type="arabicPeriod" startAt="21"/>
              <a:tabLst/>
              <a:defRPr/>
            </a:pPr>
            <a:r>
              <a:rPr lang="en-US" sz="2800" dirty="0"/>
              <a:t>Define a </a:t>
            </a:r>
            <a:r>
              <a:rPr lang="en-US" sz="2800" dirty="0" smtClean="0"/>
              <a:t>Web </a:t>
            </a:r>
            <a:r>
              <a:rPr lang="en-US" sz="2800" dirty="0"/>
              <a:t>form with text box and button. On button click </a:t>
            </a:r>
            <a:r>
              <a:rPr lang="en-US" sz="2800" dirty="0" smtClean="0"/>
              <a:t>show the </a:t>
            </a:r>
            <a:r>
              <a:rPr lang="en-US" sz="2800" dirty="0"/>
              <a:t>entered in </a:t>
            </a:r>
            <a:r>
              <a:rPr lang="en-US" sz="2800" dirty="0" smtClean="0"/>
              <a:t>the first </a:t>
            </a:r>
            <a:r>
              <a:rPr lang="en-US" sz="2800" dirty="0"/>
              <a:t>textbox text in other textbox control and label control. Enter some potentially dangerous text. Fix issues related to HTML </a:t>
            </a:r>
            <a:r>
              <a:rPr lang="en-US" sz="2800" dirty="0" smtClean="0"/>
              <a:t>escaping – the application should accept HTML tags and display them correctly.</a:t>
            </a:r>
            <a:endParaRPr lang="bg-BG" sz="2800" dirty="0"/>
          </a:p>
        </p:txBody>
      </p:sp>
      <p:sp>
        <p:nvSpPr>
          <p:cNvPr id="31747" name="Slide Number Placeholder 3"/>
          <p:cNvSpPr>
            <a:spLocks noGrp="1"/>
          </p:cNvSpPr>
          <p:nvPr>
            <p:ph type="sldNum" sz="quarter" idx="10"/>
          </p:nvPr>
        </p:nvSpPr>
        <p:spPr bwMode="auto">
          <a:noFill/>
          <a:ln>
            <a:miter lim="800000"/>
            <a:headEnd/>
            <a:tailEnd/>
          </a:ln>
        </p:spPr>
        <p:txBody>
          <a:bodyPr vert="horz" wrap="square" lIns="91440" tIns="45720" rIns="91440" bIns="45720" numCol="1" compatLnSpc="1">
            <a:prstTxWarp prst="textNoShape">
              <a:avLst/>
            </a:prstTxWarp>
          </a:bodyPr>
          <a:lstStyle/>
          <a:p>
            <a:fld id="{6FD5F146-1E32-478D-B794-675F25C35F62}" type="slidenum">
              <a:rPr lang="en-US">
                <a:cs typeface="Arial" charset="0"/>
              </a:rPr>
              <a:pPr/>
              <a:t>15</a:t>
            </a:fld>
            <a:endParaRPr lang="en-US">
              <a:cs typeface="Arial"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p:txBody>
          <a:bodyPr/>
          <a:lstStyle/>
          <a:p>
            <a:pPr>
              <a:defRPr/>
            </a:pPr>
            <a:r>
              <a:t>ASP.NET Server </a:t>
            </a:r>
            <a:r>
              <a:rPr smtClean="0"/>
              <a:t>Controls (2)</a:t>
            </a:r>
            <a:endParaRPr lang="bg-BG"/>
          </a:p>
        </p:txBody>
      </p:sp>
      <p:sp>
        <p:nvSpPr>
          <p:cNvPr id="583683" name="Rectangle 3"/>
          <p:cNvSpPr>
            <a:spLocks noGrp="1" noChangeArrowheads="1"/>
          </p:cNvSpPr>
          <p:nvPr>
            <p:ph idx="1"/>
          </p:nvPr>
        </p:nvSpPr>
        <p:spPr>
          <a:xfrm>
            <a:off x="228600" y="990600"/>
            <a:ext cx="8686800" cy="5715000"/>
          </a:xfrm>
        </p:spPr>
        <p:txBody>
          <a:bodyPr/>
          <a:lstStyle/>
          <a:p>
            <a:pPr marL="444500" indent="-444500">
              <a:buFont typeface="+mj-lt"/>
              <a:buAutoNum type="arabicPeriod" startAt="24"/>
              <a:tabLst/>
              <a:defRPr/>
            </a:pPr>
            <a:r>
              <a:rPr lang="en-US" sz="2800" dirty="0"/>
              <a:t>Make a simple </a:t>
            </a:r>
            <a:r>
              <a:rPr lang="en-US" sz="2800" dirty="0" smtClean="0"/>
              <a:t>Web </a:t>
            </a:r>
            <a:r>
              <a:rPr lang="en-US" sz="2800" dirty="0"/>
              <a:t>form for </a:t>
            </a:r>
            <a:r>
              <a:rPr lang="en-US" sz="2800" dirty="0" smtClean="0"/>
              <a:t>registration of students and courses. The form </a:t>
            </a:r>
            <a:r>
              <a:rPr lang="en-US" sz="2800" dirty="0"/>
              <a:t>should </a:t>
            </a:r>
            <a:r>
              <a:rPr lang="en-US" sz="2800" dirty="0" smtClean="0"/>
              <a:t>accept first name, last name, faculty number, university (drop-down list), specialty (drop-down list) and a list of courses (multi-select list). </a:t>
            </a:r>
            <a:r>
              <a:rPr lang="en-US" sz="2800" dirty="0"/>
              <a:t>Use the appropriate </a:t>
            </a:r>
            <a:r>
              <a:rPr lang="en-US" sz="2800" dirty="0" smtClean="0"/>
              <a:t>Web server </a:t>
            </a:r>
            <a:r>
              <a:rPr lang="en-US" sz="2800" dirty="0"/>
              <a:t>controls. After registration you should display summary of </a:t>
            </a:r>
            <a:r>
              <a:rPr lang="en-US" sz="2800" dirty="0" smtClean="0"/>
              <a:t>the entered information as formatted HTML. use dynamically generated tags (</a:t>
            </a:r>
            <a:r>
              <a:rPr lang="en-US" sz="2800" dirty="0" smtClean="0">
                <a:solidFill>
                  <a:schemeClr val="accent5">
                    <a:lumMod val="20000"/>
                    <a:lumOff val="80000"/>
                  </a:schemeClr>
                </a:solidFill>
                <a:latin typeface="Consolas" pitchFamily="49" charset="0"/>
                <a:cs typeface="Consolas" pitchFamily="49" charset="0"/>
              </a:rPr>
              <a:t>&lt;h1&gt;</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&lt;p&gt;</a:t>
            </a:r>
            <a:r>
              <a:rPr lang="en-US" sz="2800" dirty="0" smtClean="0"/>
              <a:t>, …).</a:t>
            </a:r>
          </a:p>
          <a:p>
            <a:pPr marL="444500" indent="-444500">
              <a:buFont typeface="+mj-lt"/>
              <a:buAutoNum type="arabicPeriod" startAt="24"/>
              <a:tabLst/>
              <a:defRPr/>
            </a:pPr>
            <a:r>
              <a:rPr lang="en-US" sz="2800" dirty="0" smtClean="0"/>
              <a:t>Implement the "Tic-tac-toe" game using Web server controls. The user should play against the computer which should implement some kind of  intelligence.</a:t>
            </a:r>
            <a:endParaRPr lang="bg-BG" sz="2800" dirty="0"/>
          </a:p>
        </p:txBody>
      </p:sp>
      <p:sp>
        <p:nvSpPr>
          <p:cNvPr id="33795" name="Slide Number Placeholder 3"/>
          <p:cNvSpPr>
            <a:spLocks noGrp="1"/>
          </p:cNvSpPr>
          <p:nvPr>
            <p:ph type="sldNum" sz="quarter" idx="10"/>
          </p:nvPr>
        </p:nvSpPr>
        <p:spPr bwMode="auto">
          <a:noFill/>
          <a:ln>
            <a:miter lim="800000"/>
            <a:headEnd/>
            <a:tailEnd/>
          </a:ln>
        </p:spPr>
        <p:txBody>
          <a:bodyPr vert="horz" wrap="square" lIns="91440" tIns="45720" rIns="91440" bIns="45720" numCol="1" compatLnSpc="1">
            <a:prstTxWarp prst="textNoShape">
              <a:avLst/>
            </a:prstTxWarp>
          </a:bodyPr>
          <a:lstStyle/>
          <a:p>
            <a:fld id="{7B350896-D1E4-472C-AFC5-DEC81588963D}" type="slidenum">
              <a:rPr lang="en-US">
                <a:cs typeface="Arial" charset="0"/>
              </a:rPr>
              <a:pPr/>
              <a:t>16</a:t>
            </a:fld>
            <a:endParaRPr lang="en-US">
              <a:cs typeface="Arial"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p:txBody>
          <a:bodyPr/>
          <a:lstStyle/>
          <a:p>
            <a:pPr>
              <a:defRPr/>
            </a:pPr>
            <a:r>
              <a:t>ASP.NET Server </a:t>
            </a:r>
            <a:r>
              <a:rPr smtClean="0"/>
              <a:t>Controls (3)</a:t>
            </a:r>
            <a:endParaRPr lang="bg-BG"/>
          </a:p>
        </p:txBody>
      </p:sp>
      <p:sp>
        <p:nvSpPr>
          <p:cNvPr id="583683" name="Rectangle 3"/>
          <p:cNvSpPr>
            <a:spLocks noGrp="1" noChangeArrowheads="1"/>
          </p:cNvSpPr>
          <p:nvPr>
            <p:ph idx="1"/>
          </p:nvPr>
        </p:nvSpPr>
        <p:spPr/>
        <p:txBody>
          <a:bodyPr/>
          <a:lstStyle/>
          <a:p>
            <a:pPr marL="514350" indent="-514350">
              <a:buFont typeface="+mj-lt"/>
              <a:buAutoNum type="arabicPeriod" startAt="26"/>
              <a:tabLst/>
              <a:defRPr/>
            </a:pPr>
            <a:r>
              <a:rPr lang="en-US" sz="2800" dirty="0" smtClean="0"/>
              <a:t>Make a simple Web Calculator. The calculator should support the operations like addition,  subtraction, multiplication, division, square root and module.  Also the calculator should be able to work with decimal numbers. Validation is essential!</a:t>
            </a:r>
          </a:p>
        </p:txBody>
      </p:sp>
      <p:sp>
        <p:nvSpPr>
          <p:cNvPr id="35843" name="Slide Number Placeholder 3"/>
          <p:cNvSpPr>
            <a:spLocks noGrp="1"/>
          </p:cNvSpPr>
          <p:nvPr>
            <p:ph type="sldNum" sz="quarter" idx="10"/>
          </p:nvPr>
        </p:nvSpPr>
        <p:spPr bwMode="auto">
          <a:noFill/>
          <a:ln>
            <a:miter lim="800000"/>
            <a:headEnd/>
            <a:tailEnd/>
          </a:ln>
        </p:spPr>
        <p:txBody>
          <a:bodyPr vert="horz" wrap="square" lIns="91440" tIns="45720" rIns="91440" bIns="45720" numCol="1" compatLnSpc="1">
            <a:prstTxWarp prst="textNoShape">
              <a:avLst/>
            </a:prstTxWarp>
          </a:bodyPr>
          <a:lstStyle/>
          <a:p>
            <a:fld id="{511DEAE1-7E34-443B-87CE-28722D2D35BA}" type="slidenum">
              <a:rPr lang="en-US">
                <a:cs typeface="Arial" charset="0"/>
              </a:rPr>
              <a:pPr/>
              <a:t>17</a:t>
            </a:fld>
            <a:endParaRPr lang="en-US">
              <a:cs typeface="Arial"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1403350" y="1447800"/>
            <a:ext cx="6337300" cy="1655763"/>
          </a:xfrm>
        </p:spPr>
        <p:txBody>
          <a:bodyPr/>
          <a:lstStyle/>
          <a:p>
            <a:pPr>
              <a:lnSpc>
                <a:spcPct val="110000"/>
              </a:lnSpc>
              <a:defRPr/>
            </a:pPr>
            <a:r>
              <a:rPr lang="en-US" dirty="0" smtClean="0">
                <a:effectLst>
                  <a:outerShdw blurRad="38100" dist="38100" dir="2700000" algn="tl">
                    <a:srgbClr val="000000">
                      <a:alpha val="43137"/>
                    </a:srgbClr>
                  </a:outerShdw>
                </a:effectLst>
              </a:rPr>
              <a:t>ASP.NET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State Management</a:t>
            </a:r>
            <a:endParaRPr lang="bg-BG" dirty="0" smtClean="0">
              <a:effectLst>
                <a:outerShdw blurRad="38100" dist="38100" dir="2700000" algn="tl">
                  <a:srgbClr val="000000">
                    <a:alpha val="43137"/>
                  </a:srgbClr>
                </a:outerShdw>
              </a:effectLst>
            </a:endParaRPr>
          </a:p>
        </p:txBody>
      </p:sp>
      <p:pic>
        <p:nvPicPr>
          <p:cNvPr id="7170" name="Picture 2"/>
          <p:cNvPicPr>
            <a:picLocks noChangeAspect="1" noChangeArrowheads="1"/>
          </p:cNvPicPr>
          <p:nvPr/>
        </p:nvPicPr>
        <p:blipFill>
          <a:blip r:embed="rId3" cstate="print">
            <a:extLst>
              <a:ext uri="{28A0092B-C50C-407E-A947-70E740481C1C}"/>
            </a:extLst>
          </a:blip>
          <a:srcRect/>
          <a:stretch>
            <a:fillRect/>
          </a:stretch>
        </p:blipFill>
        <p:spPr bwMode="auto">
          <a:xfrm>
            <a:off x="3680284" y="3573016"/>
            <a:ext cx="1908212" cy="2544283"/>
          </a:xfrm>
          <a:prstGeom prst="roundRect">
            <a:avLst>
              <a:gd name="adj" fmla="val 12954"/>
            </a:avLst>
          </a:prstGeom>
          <a:noFill/>
          <a:ln>
            <a:noFill/>
          </a:ln>
          <a:effectLst/>
          <a:extLst>
            <a:ext uri="{909E8E84-426E-40DD-AFC4-6F175D3DCCD1}"/>
            <a:ext uri="{91240B29-F687-4F45-9708-019B960494DF}"/>
            <a:ext uri="{AF507438-7753-43E0-B8FC-AC1667EBCBE1}"/>
          </a:extLst>
        </p:spPr>
      </p:pic>
      <p:pic>
        <p:nvPicPr>
          <p:cNvPr id="4" name="Picture 6"/>
          <p:cNvPicPr>
            <a:picLocks noChangeAspect="1" noChangeArrowheads="1"/>
          </p:cNvPicPr>
          <p:nvPr/>
        </p:nvPicPr>
        <p:blipFill>
          <a:blip r:embed="rId4" cstate="print">
            <a:extLst>
              <a:ext uri="{28A0092B-C50C-407E-A947-70E740481C1C}"/>
            </a:extLst>
          </a:blip>
          <a:srcRect/>
          <a:stretch>
            <a:fillRect/>
          </a:stretch>
        </p:blipFill>
        <p:spPr bwMode="auto">
          <a:xfrm>
            <a:off x="685800" y="4364975"/>
            <a:ext cx="2584678" cy="1752324"/>
          </a:xfrm>
          <a:prstGeom prst="roundRect">
            <a:avLst>
              <a:gd name="adj" fmla="val 6688"/>
            </a:avLst>
          </a:prstGeom>
          <a:noFill/>
          <a:ln>
            <a:noFill/>
          </a:ln>
          <a:effectLst/>
          <a:extLst>
            <a:ext uri="{909E8E84-426E-40DD-AFC4-6F175D3DCCD1}"/>
            <a:ext uri="{91240B29-F687-4F45-9708-019B960494DF}"/>
            <a:ext uri="{AF507438-7753-43E0-B8FC-AC1667EBCBE1}"/>
          </a:extLst>
        </p:spPr>
      </p:pic>
      <p:pic>
        <p:nvPicPr>
          <p:cNvPr id="5" name="Picture 5"/>
          <p:cNvPicPr>
            <a:picLocks noChangeAspect="1" noChangeArrowheads="1"/>
          </p:cNvPicPr>
          <p:nvPr/>
        </p:nvPicPr>
        <p:blipFill>
          <a:blip r:embed="rId5" cstate="screen">
            <a:extLst>
              <a:ext uri="{BEBA8EAE-BF5A-486C-A8C5-ECC9F3942E4B}"/>
              <a:ext uri="{28A0092B-C50C-407E-A947-70E740481C1C}"/>
            </a:extLst>
          </a:blip>
          <a:srcRect/>
          <a:stretch>
            <a:fillRect/>
          </a:stretch>
        </p:blipFill>
        <p:spPr bwMode="auto">
          <a:xfrm>
            <a:off x="6096000" y="4364975"/>
            <a:ext cx="2347432" cy="1760574"/>
          </a:xfrm>
          <a:prstGeom prst="roundRect">
            <a:avLst>
              <a:gd name="adj" fmla="val 8120"/>
            </a:avLst>
          </a:prstGeom>
          <a:noFill/>
          <a:ln>
            <a:noFill/>
          </a:ln>
          <a:effectLst/>
          <a:extLst>
            <a:ext uri="{909E8E84-426E-40DD-AFC4-6F175D3DCCD1}"/>
            <a:ext uri="{91240B29-F687-4F45-9708-019B960494DF}"/>
            <a:ext uri="{AF507438-7753-43E0-B8FC-AC1667EBCBE1}"/>
          </a:extLst>
        </p:spPr>
      </p:pic>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pPr>
              <a:defRPr/>
            </a:pPr>
            <a:r>
              <a:rPr smtClean="0">
                <a:effectLst>
                  <a:outerShdw blurRad="38100" dist="38100" dir="2700000" algn="tl">
                    <a:srgbClr val="000000">
                      <a:alpha val="43137"/>
                    </a:srgbClr>
                  </a:outerShdw>
                </a:effectLst>
              </a:rPr>
              <a:t>ASP.NET State </a:t>
            </a:r>
            <a:r>
              <a:rPr>
                <a:effectLst>
                  <a:outerShdw blurRad="38100" dist="38100" dir="2700000" algn="tl">
                    <a:srgbClr val="000000">
                      <a:alpha val="43137"/>
                    </a:srgbClr>
                  </a:outerShdw>
                </a:effectLst>
              </a:rPr>
              <a:t>Management</a:t>
            </a:r>
            <a:endParaRPr smtClean="0"/>
          </a:p>
        </p:txBody>
      </p:sp>
      <p:sp>
        <p:nvSpPr>
          <p:cNvPr id="536579" name="Rectangle 3"/>
          <p:cNvSpPr>
            <a:spLocks noGrp="1" noChangeArrowheads="1"/>
          </p:cNvSpPr>
          <p:nvPr>
            <p:ph idx="1"/>
          </p:nvPr>
        </p:nvSpPr>
        <p:spPr/>
        <p:txBody>
          <a:bodyPr/>
          <a:lstStyle/>
          <a:p>
            <a:pPr marL="444500" indent="-444500">
              <a:lnSpc>
                <a:spcPct val="100000"/>
              </a:lnSpc>
              <a:buFont typeface="+mj-lt"/>
              <a:buAutoNum type="arabicPeriod" startAt="27"/>
              <a:tabLst/>
              <a:defRPr/>
            </a:pPr>
            <a:r>
              <a:rPr lang="en-US" sz="2800" dirty="0" smtClean="0"/>
              <a:t>Create an</a:t>
            </a:r>
            <a:r>
              <a:rPr lang="bg-BG" sz="2800" dirty="0" smtClean="0"/>
              <a:t> </a:t>
            </a:r>
            <a:r>
              <a:rPr lang="en-US" sz="2800" dirty="0" smtClean="0"/>
              <a:t>ASP.NET Web Form</a:t>
            </a:r>
            <a:r>
              <a:rPr lang="bg-BG" sz="2800" dirty="0" smtClean="0"/>
              <a:t>, </a:t>
            </a:r>
            <a:r>
              <a:rPr lang="en-US" sz="2800" dirty="0" smtClean="0"/>
              <a:t>which prints the type of the browser and</a:t>
            </a:r>
            <a:r>
              <a:rPr lang="bg-BG" sz="2800" dirty="0" smtClean="0"/>
              <a:t> </a:t>
            </a:r>
            <a:r>
              <a:rPr lang="en-US" sz="2800" dirty="0" smtClean="0"/>
              <a:t>the client IP address requested </a:t>
            </a:r>
            <a:r>
              <a:rPr lang="en-US" sz="2800" dirty="0" smtClean="0">
                <a:solidFill>
                  <a:schemeClr val="accent5">
                    <a:lumMod val="20000"/>
                    <a:lumOff val="80000"/>
                  </a:schemeClr>
                </a:solidFill>
                <a:latin typeface="Consolas" pitchFamily="49" charset="0"/>
                <a:cs typeface="Consolas" pitchFamily="49" charset="0"/>
              </a:rPr>
              <a:t>.</a:t>
            </a:r>
            <a:r>
              <a:rPr lang="en-US" sz="2800" noProof="1" smtClean="0">
                <a:solidFill>
                  <a:schemeClr val="accent5">
                    <a:lumMod val="20000"/>
                    <a:lumOff val="80000"/>
                  </a:schemeClr>
                </a:solidFill>
                <a:latin typeface="Consolas" pitchFamily="49" charset="0"/>
                <a:cs typeface="Consolas" pitchFamily="49" charset="0"/>
              </a:rPr>
              <a:t>aspx</a:t>
            </a:r>
            <a:r>
              <a:rPr lang="en-US" sz="2800" dirty="0" smtClean="0"/>
              <a:t> page.</a:t>
            </a:r>
            <a:endParaRPr lang="bg-BG" sz="2800" dirty="0" smtClean="0"/>
          </a:p>
          <a:p>
            <a:pPr marL="444500" indent="-444500">
              <a:lnSpc>
                <a:spcPct val="100000"/>
              </a:lnSpc>
              <a:buFontTx/>
              <a:buAutoNum type="arabicPeriod" startAt="27"/>
              <a:tabLst/>
              <a:defRPr/>
            </a:pPr>
            <a:r>
              <a:rPr lang="en-US" sz="2800" dirty="0" smtClean="0"/>
              <a:t>Create a ASP.NET Web Form which appends the input of a text field when a button is clicked in the</a:t>
            </a:r>
            <a:r>
              <a:rPr lang="bg-BG" sz="2800" dirty="0" smtClean="0"/>
              <a:t> </a:t>
            </a:r>
            <a:r>
              <a:rPr lang="en-US" sz="2800" dirty="0" smtClean="0">
                <a:solidFill>
                  <a:schemeClr val="accent5">
                    <a:lumMod val="20000"/>
                    <a:lumOff val="80000"/>
                  </a:schemeClr>
                </a:solidFill>
                <a:latin typeface="Consolas" pitchFamily="49" charset="0"/>
                <a:cs typeface="Consolas" pitchFamily="49" charset="0"/>
              </a:rPr>
              <a:t>Session</a:t>
            </a:r>
            <a:r>
              <a:rPr lang="en-US" sz="2800" dirty="0" smtClean="0"/>
              <a:t> object and then prints it in a </a:t>
            </a:r>
            <a:r>
              <a:rPr lang="en-US" sz="2800" noProof="1" smtClean="0">
                <a:solidFill>
                  <a:schemeClr val="accent5">
                    <a:lumMod val="20000"/>
                    <a:lumOff val="80000"/>
                  </a:schemeClr>
                </a:solidFill>
                <a:latin typeface="Consolas" pitchFamily="49" charset="0"/>
                <a:cs typeface="Consolas" pitchFamily="49" charset="0"/>
              </a:rPr>
              <a:t>&lt;asp:Label&gt;</a:t>
            </a:r>
            <a:r>
              <a:rPr lang="en-US" sz="2800" dirty="0" smtClean="0"/>
              <a:t> control. Use </a:t>
            </a:r>
            <a:r>
              <a:rPr lang="en-US" sz="2800" dirty="0" smtClean="0">
                <a:solidFill>
                  <a:schemeClr val="accent5">
                    <a:lumMod val="20000"/>
                    <a:lumOff val="80000"/>
                  </a:schemeClr>
                </a:solidFill>
                <a:latin typeface="Consolas" pitchFamily="49" charset="0"/>
                <a:cs typeface="Consolas" pitchFamily="49" charset="0"/>
              </a:rPr>
              <a:t>List&lt;string&gt;</a:t>
            </a:r>
            <a:r>
              <a:rPr lang="en-US" sz="2800" dirty="0" smtClean="0"/>
              <a:t> to keep all the text lines entered in the page during the session lifetime.</a:t>
            </a:r>
            <a:endParaRPr lang="bg-BG" sz="2800" dirty="0" smtClean="0"/>
          </a:p>
          <a:p>
            <a:pPr marL="444500" indent="-444500">
              <a:lnSpc>
                <a:spcPct val="100000"/>
              </a:lnSpc>
              <a:buFontTx/>
              <a:buAutoNum type="arabicPeriod" startAt="27"/>
              <a:tabLst/>
              <a:defRPr/>
            </a:pPr>
            <a:r>
              <a:rPr lang="en-US" sz="2800" dirty="0" smtClean="0"/>
              <a:t>Create two pages that exchange user input data with cookies. The first page is a login page. The second one should redirect to the first one if there’s no cookie. The cookie must expire in 1 minute.</a:t>
            </a:r>
          </a:p>
        </p:txBody>
      </p:sp>
      <p:sp>
        <p:nvSpPr>
          <p:cNvPr id="4" name="Slide Number Placeholder 3"/>
          <p:cNvSpPr>
            <a:spLocks noGrp="1"/>
          </p:cNvSpPr>
          <p:nvPr>
            <p:ph type="sldNum" sz="quarter" idx="10"/>
          </p:nvPr>
        </p:nvSpPr>
        <p:spPr/>
        <p:txBody>
          <a:bodyPr/>
          <a:lstStyle/>
          <a:p>
            <a:pPr>
              <a:defRPr/>
            </a:pPr>
            <a:fld id="{1BAB15DA-6D7E-4413-9A8F-CD529BA61F76}" type="slidenum">
              <a:rPr lang="en-US">
                <a:solidFill>
                  <a:schemeClr val="tx1">
                    <a:lumMod val="60000"/>
                    <a:lumOff val="40000"/>
                  </a:schemeClr>
                </a:solidFill>
                <a:latin typeface="+mj-lt"/>
              </a:rPr>
              <a:pPr>
                <a:defRPr/>
              </a:pPr>
              <a:t>19</a:t>
            </a:fld>
            <a:endParaRPr lang="en-US" dirty="0">
              <a:solidFill>
                <a:schemeClr val="tx1">
                  <a:lumMod val="60000"/>
                  <a:lumOff val="40000"/>
                </a:schemeClr>
              </a:solidFill>
              <a:latin typeface="+mj-lt"/>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600200" y="1143000"/>
            <a:ext cx="5943600" cy="1752600"/>
          </a:xfrm>
        </p:spPr>
        <p:txBody>
          <a:bodyPr/>
          <a:lstStyle/>
          <a:p>
            <a:pPr>
              <a:lnSpc>
                <a:spcPct val="100000"/>
              </a:lnSpc>
              <a:defRPr/>
            </a:pPr>
            <a:r>
              <a:rPr lang="en-US" dirty="0" smtClean="0"/>
              <a:t>Prepare IT Test Questions</a:t>
            </a:r>
            <a:endParaRPr lang="en-US" dirty="0"/>
          </a:p>
        </p:txBody>
      </p:sp>
      <p:pic>
        <p:nvPicPr>
          <p:cNvPr id="14338" name="Picture 2"/>
          <p:cNvPicPr>
            <a:picLocks noChangeAspect="1" noChangeArrowheads="1"/>
          </p:cNvPicPr>
          <p:nvPr/>
        </p:nvPicPr>
        <p:blipFill>
          <a:blip r:embed="rId2"/>
          <a:srcRect/>
          <a:stretch>
            <a:fillRect/>
          </a:stretch>
        </p:blipFill>
        <p:spPr bwMode="auto">
          <a:xfrm>
            <a:off x="476250" y="3108325"/>
            <a:ext cx="3919538" cy="3063875"/>
          </a:xfrm>
          <a:prstGeom prst="rect">
            <a:avLst/>
          </a:prstGeom>
          <a:noFill/>
          <a:ln w="9525">
            <a:noFill/>
            <a:miter lim="800000"/>
            <a:headEnd/>
            <a:tailEnd/>
          </a:ln>
        </p:spPr>
      </p:pic>
      <p:pic>
        <p:nvPicPr>
          <p:cNvPr id="14339" name="Picture 3"/>
          <p:cNvPicPr>
            <a:picLocks noChangeAspect="1" noChangeArrowheads="1"/>
          </p:cNvPicPr>
          <p:nvPr/>
        </p:nvPicPr>
        <p:blipFill>
          <a:blip r:embed="rId3"/>
          <a:srcRect/>
          <a:stretch>
            <a:fillRect/>
          </a:stretch>
        </p:blipFill>
        <p:spPr bwMode="auto">
          <a:xfrm>
            <a:off x="4187825" y="2957513"/>
            <a:ext cx="4457700" cy="33670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pPr>
              <a:defRPr/>
            </a:pPr>
            <a:r>
              <a:rPr sz="3800">
                <a:effectLst>
                  <a:outerShdw blurRad="38100" dist="38100" dir="2700000" algn="tl">
                    <a:srgbClr val="000000">
                      <a:alpha val="43137"/>
                    </a:srgbClr>
                  </a:outerShdw>
                </a:effectLst>
              </a:rPr>
              <a:t>ASP.NET State </a:t>
            </a:r>
            <a:r>
              <a:rPr sz="3800" smtClean="0">
                <a:effectLst>
                  <a:outerShdw blurRad="38100" dist="38100" dir="2700000" algn="tl">
                    <a:srgbClr val="000000">
                      <a:alpha val="43137"/>
                    </a:srgbClr>
                  </a:outerShdw>
                </a:effectLst>
              </a:rPr>
              <a:t>Management </a:t>
            </a:r>
            <a:r>
              <a:rPr sz="3800" smtClean="0"/>
              <a:t>(2)</a:t>
            </a:r>
          </a:p>
        </p:txBody>
      </p:sp>
      <p:sp>
        <p:nvSpPr>
          <p:cNvPr id="553987" name="Rectangle 3"/>
          <p:cNvSpPr>
            <a:spLocks noGrp="1" noChangeArrowheads="1"/>
          </p:cNvSpPr>
          <p:nvPr>
            <p:ph idx="1"/>
          </p:nvPr>
        </p:nvSpPr>
        <p:spPr/>
        <p:txBody>
          <a:bodyPr/>
          <a:lstStyle/>
          <a:p>
            <a:pPr marL="444500" indent="-444500">
              <a:lnSpc>
                <a:spcPct val="100000"/>
              </a:lnSpc>
              <a:buFont typeface="+mj-lt"/>
              <a:buAutoNum type="arabicPeriod" startAt="30"/>
              <a:tabLst/>
              <a:defRPr/>
            </a:pPr>
            <a:r>
              <a:rPr lang="en-US" sz="2800" noProof="1" smtClean="0"/>
              <a:t>Create a JavaScript function that deletes the ViewState hidden field variable. What happens at postback?</a:t>
            </a:r>
          </a:p>
          <a:p>
            <a:pPr marL="444500" indent="-444500">
              <a:lnSpc>
                <a:spcPct val="100000"/>
              </a:lnSpc>
              <a:buFontTx/>
              <a:buAutoNum type="arabicPeriod" startAt="30"/>
              <a:tabLst/>
              <a:defRPr/>
            </a:pPr>
            <a:r>
              <a:rPr lang="en-US" sz="2800" noProof="1" smtClean="0"/>
              <a:t>Implement a graphical Web counter. It should display as JPEG image the total number of visitors of the requested </a:t>
            </a:r>
            <a:r>
              <a:rPr lang="en-US" sz="2800" noProof="1" smtClean="0">
                <a:solidFill>
                  <a:schemeClr val="accent5">
                    <a:lumMod val="20000"/>
                    <a:lumOff val="80000"/>
                  </a:schemeClr>
                </a:solidFill>
                <a:latin typeface="Consolas" pitchFamily="49" charset="0"/>
                <a:cs typeface="Consolas" pitchFamily="49" charset="0"/>
              </a:rPr>
              <a:t>.aspx</a:t>
            </a:r>
            <a:r>
              <a:rPr lang="en-US" sz="2800" noProof="1" smtClean="0"/>
              <a:t> page since the start of the Web application. Keep the number of visitors in the </a:t>
            </a:r>
            <a:r>
              <a:rPr lang="en-US" sz="2800" noProof="1" smtClean="0">
                <a:solidFill>
                  <a:schemeClr val="accent5">
                    <a:lumMod val="20000"/>
                    <a:lumOff val="80000"/>
                  </a:schemeClr>
                </a:solidFill>
                <a:latin typeface="Consolas" pitchFamily="49" charset="0"/>
                <a:cs typeface="Consolas" pitchFamily="49" charset="0"/>
              </a:rPr>
              <a:t>Application</a:t>
            </a:r>
            <a:r>
              <a:rPr lang="en-US" sz="2800" noProof="1" smtClean="0"/>
              <a:t> object. What happens when the Web server is stopped?</a:t>
            </a:r>
          </a:p>
          <a:p>
            <a:pPr marL="444500" indent="-444500">
              <a:lnSpc>
                <a:spcPct val="100000"/>
              </a:lnSpc>
              <a:buFontTx/>
              <a:buAutoNum type="arabicPeriod" startAt="30"/>
              <a:tabLst/>
              <a:defRPr/>
            </a:pPr>
            <a:r>
              <a:rPr lang="en-US" sz="2800" noProof="1" smtClean="0"/>
              <a:t>Re-implement the previous task to keep the total number of visitors in SQL Server database.</a:t>
            </a:r>
          </a:p>
        </p:txBody>
      </p:sp>
      <p:sp>
        <p:nvSpPr>
          <p:cNvPr id="4" name="Slide Number Placeholder 3"/>
          <p:cNvSpPr>
            <a:spLocks noGrp="1"/>
          </p:cNvSpPr>
          <p:nvPr>
            <p:ph type="sldNum" sz="quarter" idx="10"/>
          </p:nvPr>
        </p:nvSpPr>
        <p:spPr/>
        <p:txBody>
          <a:bodyPr/>
          <a:lstStyle/>
          <a:p>
            <a:pPr>
              <a:defRPr/>
            </a:pPr>
            <a:fld id="{26D302E4-0FA6-4FC1-ACD5-6175D67D7AE5}" type="slidenum">
              <a:rPr lang="en-US">
                <a:solidFill>
                  <a:schemeClr val="tx1">
                    <a:lumMod val="60000"/>
                    <a:lumOff val="40000"/>
                  </a:schemeClr>
                </a:solidFill>
                <a:latin typeface="+mj-lt"/>
              </a:rPr>
              <a:pPr>
                <a:defRPr/>
              </a:pPr>
              <a:t>20</a:t>
            </a:fld>
            <a:endParaRPr lang="en-US" dirty="0">
              <a:solidFill>
                <a:schemeClr val="tx1">
                  <a:lumMod val="60000"/>
                  <a:lumOff val="40000"/>
                </a:schemeClr>
              </a:solidFill>
              <a:latin typeface="+mj-lt"/>
            </a:endParaRP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pPr>
              <a:defRPr/>
            </a:pPr>
            <a:r>
              <a:rPr sz="3800">
                <a:effectLst>
                  <a:outerShdw blurRad="38100" dist="38100" dir="2700000" algn="tl">
                    <a:srgbClr val="000000">
                      <a:alpha val="43137"/>
                    </a:srgbClr>
                  </a:outerShdw>
                </a:effectLst>
              </a:rPr>
              <a:t>ASP.NET State Management </a:t>
            </a:r>
            <a:r>
              <a:rPr sz="3800" smtClean="0"/>
              <a:t>(3)</a:t>
            </a:r>
          </a:p>
        </p:txBody>
      </p:sp>
      <p:sp>
        <p:nvSpPr>
          <p:cNvPr id="553987" name="Rectangle 3"/>
          <p:cNvSpPr>
            <a:spLocks noGrp="1" noChangeArrowheads="1"/>
          </p:cNvSpPr>
          <p:nvPr>
            <p:ph idx="1"/>
          </p:nvPr>
        </p:nvSpPr>
        <p:spPr>
          <a:xfrm>
            <a:off x="228600" y="914400"/>
            <a:ext cx="8686800" cy="5638800"/>
          </a:xfrm>
        </p:spPr>
        <p:txBody>
          <a:bodyPr/>
          <a:lstStyle/>
          <a:p>
            <a:pPr marL="444500" indent="-444500">
              <a:lnSpc>
                <a:spcPct val="100000"/>
              </a:lnSpc>
              <a:buFont typeface="+mj-lt"/>
              <a:buAutoNum type="arabicPeriod" startAt="33"/>
              <a:tabLst/>
              <a:defRPr/>
            </a:pPr>
            <a:r>
              <a:rPr lang="en-US" sz="2800" noProof="1" smtClean="0"/>
              <a:t>Implement the Tic-Tac-Toe game which allows Internet users to play one against another. Multiple game sessions should be supported to run in parallel. The main page (</a:t>
            </a:r>
            <a:r>
              <a:rPr lang="en-US" sz="2800" noProof="1" smtClean="0">
                <a:solidFill>
                  <a:schemeClr val="accent5">
                    <a:lumMod val="20000"/>
                    <a:lumOff val="80000"/>
                  </a:schemeClr>
                </a:solidFill>
                <a:latin typeface="Consolas" pitchFamily="49" charset="0"/>
                <a:cs typeface="Consolas" pitchFamily="49" charset="0"/>
              </a:rPr>
              <a:t>Default.aspx</a:t>
            </a:r>
            <a:r>
              <a:rPr lang="en-US" sz="2800" noProof="1" smtClean="0"/>
              <a:t>) should list all games in the application (games now playing, finished games and games waiting for a second player). The user could start a new game or join existing game which has only one player or view who is the winner of any finished game. When starting new game or joining an existing game, the player should enter his or her name. Players who wait for an oponent to join to their game or to enter a valid move should check repeatedly at 1 second.</a:t>
            </a:r>
          </a:p>
          <a:p>
            <a:pPr marL="444500" indent="-444500">
              <a:lnSpc>
                <a:spcPct val="100000"/>
              </a:lnSpc>
              <a:buFontTx/>
              <a:buAutoNum type="arabicPeriod" startAt="33"/>
              <a:tabLst/>
              <a:defRPr/>
            </a:pPr>
            <a:endParaRPr lang="en-US" sz="2800" noProof="1" smtClean="0"/>
          </a:p>
        </p:txBody>
      </p:sp>
      <p:sp>
        <p:nvSpPr>
          <p:cNvPr id="4" name="Slide Number Placeholder 3"/>
          <p:cNvSpPr>
            <a:spLocks noGrp="1"/>
          </p:cNvSpPr>
          <p:nvPr>
            <p:ph type="sldNum" sz="quarter" idx="10"/>
          </p:nvPr>
        </p:nvSpPr>
        <p:spPr/>
        <p:txBody>
          <a:bodyPr/>
          <a:lstStyle/>
          <a:p>
            <a:pPr>
              <a:defRPr/>
            </a:pPr>
            <a:fld id="{EDDFDA0F-A058-45E7-94C0-2A08701BB3B3}" type="slidenum">
              <a:rPr lang="en-US">
                <a:solidFill>
                  <a:schemeClr val="tx1">
                    <a:lumMod val="60000"/>
                    <a:lumOff val="40000"/>
                  </a:schemeClr>
                </a:solidFill>
                <a:latin typeface="+mj-lt"/>
              </a:rPr>
              <a:pPr>
                <a:defRPr/>
              </a:pPr>
              <a:t>21</a:t>
            </a:fld>
            <a:endParaRPr lang="en-US" dirty="0">
              <a:solidFill>
                <a:schemeClr val="tx1">
                  <a:lumMod val="60000"/>
                  <a:lumOff val="40000"/>
                </a:schemeClr>
              </a:solidFill>
              <a:latin typeface="+mj-lt"/>
            </a:endParaRP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2886075"/>
            <a:ext cx="7924800" cy="1600200"/>
          </a:xfrm>
        </p:spPr>
        <p:txBody>
          <a:bodyPr/>
          <a:lstStyle/>
          <a:p>
            <a:pPr>
              <a:defRPr/>
            </a:pPr>
            <a:r>
              <a:rPr lang="en-US" smtClean="0"/>
              <a:t>ASP.NET</a:t>
            </a:r>
            <a:br>
              <a:rPr lang="en-US" smtClean="0"/>
            </a:br>
            <a:r>
              <a:rPr lang="en-US" smtClean="0"/>
              <a:t>Validation </a:t>
            </a:r>
            <a:r>
              <a:rPr lang="en-US" dirty="0" smtClean="0"/>
              <a:t>Controls</a:t>
            </a:r>
            <a:endParaRPr lang="en-US" dirty="0"/>
          </a:p>
        </p:txBody>
      </p:sp>
      <p:pic>
        <p:nvPicPr>
          <p:cNvPr id="3074" name="Picture 2"/>
          <p:cNvPicPr>
            <a:picLocks noChangeAspect="1" noChangeArrowheads="1"/>
          </p:cNvPicPr>
          <p:nvPr/>
        </p:nvPicPr>
        <p:blipFill>
          <a:blip r:embed="rId3" cstate="print">
            <a:extLst>
              <a:ext uri="{28A0092B-C50C-407E-A947-70E740481C1C}"/>
            </a:extLst>
          </a:blip>
          <a:srcRect/>
          <a:stretch>
            <a:fillRect/>
          </a:stretch>
        </p:blipFill>
        <p:spPr bwMode="auto">
          <a:xfrm rot="20684946">
            <a:off x="5488005" y="895940"/>
            <a:ext cx="3001036" cy="1826734"/>
          </a:xfrm>
          <a:prstGeom prst="roundRect">
            <a:avLst>
              <a:gd name="adj" fmla="val 10506"/>
            </a:avLst>
          </a:prstGeom>
          <a:solidFill>
            <a:srgbClr val="FFFFFF"/>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powder">
            <a:bevelT w="152400" h="25400" prst="softRound"/>
          </a:sp3d>
          <a:extLst>
            <a:ext uri="{91240B29-F687-4F45-9708-019B960494DF}"/>
          </a:extLst>
        </p:spPr>
      </p:pic>
      <p:pic>
        <p:nvPicPr>
          <p:cNvPr id="3075" name="Picture 3"/>
          <p:cNvPicPr>
            <a:picLocks noChangeAspect="1" noChangeArrowheads="1"/>
          </p:cNvPicPr>
          <p:nvPr/>
        </p:nvPicPr>
        <p:blipFill rotWithShape="1">
          <a:blip r:embed="rId4" cstate="print">
            <a:extLst>
              <a:ext uri="{28A0092B-C50C-407E-A947-70E740481C1C}"/>
            </a:extLst>
          </a:blip>
          <a:srcRect l="-3773" t="-7119" r="-2093" b="-10639"/>
          <a:stretch/>
        </p:blipFill>
        <p:spPr bwMode="auto">
          <a:xfrm rot="21397144">
            <a:off x="3622561" y="4865191"/>
            <a:ext cx="2142790" cy="9398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ext uri="{AF507438-7753-43E0-B8FC-AC1667EBCBE1}"/>
          </a:extLst>
        </p:spPr>
      </p:pic>
      <p:pic>
        <p:nvPicPr>
          <p:cNvPr id="2" name="Picture 2" descr="http://www.hektorparis.com/wp-content/uploads/2009/09/js_form_validation.png"/>
          <p:cNvPicPr>
            <a:picLocks noChangeAspect="1" noChangeArrowheads="1"/>
          </p:cNvPicPr>
          <p:nvPr/>
        </p:nvPicPr>
        <p:blipFill>
          <a:blip r:embed="rId5" cstate="print">
            <a:extLst>
              <a:ext uri="{28A0092B-C50C-407E-A947-70E740481C1C}"/>
            </a:extLst>
          </a:blip>
          <a:srcRect/>
          <a:stretch>
            <a:fillRect/>
          </a:stretch>
        </p:blipFill>
        <p:spPr bwMode="auto">
          <a:xfrm rot="21421154">
            <a:off x="1001882" y="1021209"/>
            <a:ext cx="2233790" cy="1675342"/>
          </a:xfrm>
          <a:prstGeom prst="roundRect">
            <a:avLst>
              <a:gd name="adj" fmla="val 5721"/>
            </a:avLst>
          </a:prstGeom>
          <a:solidFill>
            <a:srgbClr val="FFFFFF"/>
          </a:solidFill>
          <a:ln>
            <a:noFill/>
          </a:ln>
          <a:effectLst>
            <a:outerShdw blurRad="127000" dist="38100" dir="2700000" algn="ctr">
              <a:srgbClr val="000000">
                <a:alpha val="45000"/>
              </a:srgbClr>
            </a:outerShdw>
          </a:effectLst>
          <a:scene3d>
            <a:camera prst="perspectiveFront" fov="2700000">
              <a:rot lat="20916947" lon="20845010" rev="21329307"/>
            </a:camera>
            <a:lightRig rig="soft" dir="t">
              <a:rot lat="0" lon="0" rev="0"/>
            </a:lightRig>
          </a:scene3d>
          <a:sp3d prstMaterial="powder">
            <a:bevelT w="152400" h="25400" prst="softRound"/>
          </a:sp3d>
          <a:extLst/>
        </p:spPr>
      </p:pic>
      <p:pic>
        <p:nvPicPr>
          <p:cNvPr id="3076" name="Picture 4" descr="http://www.robustpm.com/images/exclamation_puzzle.jpg"/>
          <p:cNvPicPr>
            <a:picLocks noChangeAspect="1" noChangeArrowheads="1"/>
          </p:cNvPicPr>
          <p:nvPr/>
        </p:nvPicPr>
        <p:blipFill>
          <a:blip r:embed="rId6" cstate="print">
            <a:extLst>
              <a:ext uri="{28A0092B-C50C-407E-A947-70E740481C1C}"/>
            </a:extLst>
          </a:blip>
          <a:srcRect/>
          <a:stretch>
            <a:fillRect/>
          </a:stretch>
        </p:blipFill>
        <p:spPr bwMode="auto">
          <a:xfrm>
            <a:off x="3869919" y="740300"/>
            <a:ext cx="1243850" cy="1530892"/>
          </a:xfrm>
          <a:prstGeom prst="roundRect">
            <a:avLst>
              <a:gd name="adj" fmla="val 8594"/>
            </a:avLst>
          </a:prstGeom>
          <a:solidFill>
            <a:srgbClr val="FFFFFF">
              <a:shade val="85000"/>
            </a:srgbClr>
          </a:solidFill>
          <a:ln>
            <a:noFill/>
          </a:ln>
          <a:effectLst/>
          <a:extLst/>
        </p:spPr>
      </p:pic>
      <p:pic>
        <p:nvPicPr>
          <p:cNvPr id="9" name="Picture 4" descr="http://viswaug.files.wordpress.com/2008/11/formvalidation.png?w=499&amp;h=443"/>
          <p:cNvPicPr>
            <a:picLocks noChangeAspect="1" noChangeArrowheads="1"/>
          </p:cNvPicPr>
          <p:nvPr/>
        </p:nvPicPr>
        <p:blipFill rotWithShape="1">
          <a:blip r:embed="rId7" cstate="print">
            <a:extLst>
              <a:ext uri="{28A0092B-C50C-407E-A947-70E740481C1C}"/>
            </a:extLst>
          </a:blip>
          <a:srcRect l="3180" t="14699" r="1629" b="10809"/>
          <a:stretch/>
        </p:blipFill>
        <p:spPr bwMode="auto">
          <a:xfrm rot="20920897">
            <a:off x="605737" y="4638992"/>
            <a:ext cx="2389454" cy="1551440"/>
          </a:xfrm>
          <a:prstGeom prst="roundRect">
            <a:avLst>
              <a:gd name="adj" fmla="val 5721"/>
            </a:avLst>
          </a:prstGeom>
          <a:solidFill>
            <a:srgbClr val="FFFFFF"/>
          </a:solidFill>
          <a:ln>
            <a:noFill/>
          </a:ln>
          <a:effectLst>
            <a:outerShdw blurRad="127000" dist="38100" dir="2700000" algn="ctr">
              <a:srgbClr val="000000">
                <a:alpha val="45000"/>
              </a:srgbClr>
            </a:outerShdw>
          </a:effectLst>
          <a:scene3d>
            <a:camera prst="perspectiveFront" fov="2700000">
              <a:rot lat="20916947" lon="20845010" rev="21329307"/>
            </a:camera>
            <a:lightRig rig="soft" dir="t">
              <a:rot lat="0" lon="0" rev="0"/>
            </a:lightRig>
          </a:scene3d>
          <a:sp3d prstMaterial="powder">
            <a:bevelT w="152400" h="25400" prst="softRound"/>
          </a:sp3d>
          <a:extLst/>
        </p:spPr>
      </p:pic>
      <p:pic>
        <p:nvPicPr>
          <p:cNvPr id="10" name="Picture 2" descr="http://www.iconspedia.com/uploads/1160917852.png"/>
          <p:cNvPicPr>
            <a:picLocks noChangeAspect="1" noChangeArrowheads="1"/>
          </p:cNvPicPr>
          <p:nvPr/>
        </p:nvPicPr>
        <p:blipFill>
          <a:blip r:embed="rId8" cstate="screen"/>
          <a:srcRect/>
          <a:stretch>
            <a:fillRect/>
          </a:stretch>
        </p:blipFill>
        <p:spPr bwMode="auto">
          <a:xfrm>
            <a:off x="6304384" y="4581128"/>
            <a:ext cx="1849016" cy="1849016"/>
          </a:xfrm>
          <a:prstGeom prst="rect">
            <a:avLst/>
          </a:prstGeom>
          <a:noFill/>
          <a:effectLst>
            <a:softEdge rad="63500"/>
          </a:effectLst>
        </p:spPr>
      </p:pic>
      <p:pic>
        <p:nvPicPr>
          <p:cNvPr id="46088" name="Picture 2" descr="http://www.robbie-white.com/design/rapidweaver/slidespill/files/page0_1.png"/>
          <p:cNvPicPr>
            <a:picLocks noChangeAspect="1" noChangeArrowheads="1"/>
          </p:cNvPicPr>
          <p:nvPr/>
        </p:nvPicPr>
        <p:blipFill>
          <a:blip r:embed="rId9"/>
          <a:srcRect/>
          <a:stretch>
            <a:fillRect/>
          </a:stretch>
        </p:blipFill>
        <p:spPr bwMode="auto">
          <a:xfrm>
            <a:off x="6443663" y="4424363"/>
            <a:ext cx="958850" cy="958850"/>
          </a:xfrm>
          <a:prstGeom prst="rect">
            <a:avLst/>
          </a:prstGeom>
          <a:noFill/>
          <a:ln w="9525">
            <a:noFill/>
            <a:miter lim="800000"/>
            <a:headEnd/>
            <a:tailEnd/>
          </a:ln>
        </p:spPr>
      </p:pic>
      <p:pic>
        <p:nvPicPr>
          <p:cNvPr id="12" name="Picture 3"/>
          <p:cNvPicPr>
            <a:picLocks noChangeAspect="1" noChangeArrowheads="1"/>
          </p:cNvPicPr>
          <p:nvPr/>
        </p:nvPicPr>
        <p:blipFill rotWithShape="1">
          <a:blip r:embed="rId10" cstate="print">
            <a:extLst>
              <a:ext uri="{28A0092B-C50C-407E-A947-70E740481C1C}"/>
            </a:extLst>
          </a:blip>
          <a:srcRect l="-1608" t="-12667" r="4015" b="-12627"/>
          <a:stretch/>
        </p:blipFill>
        <p:spPr bwMode="auto">
          <a:xfrm rot="21177485">
            <a:off x="7009721" y="5185141"/>
            <a:ext cx="1671503" cy="663677"/>
          </a:xfrm>
          <a:prstGeom prst="roundRect">
            <a:avLst>
              <a:gd name="adj" fmla="val 10506"/>
            </a:avLst>
          </a:prstGeom>
          <a:solidFill>
            <a:srgbClr val="FFFFFF"/>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powder">
            <a:bevelT w="152400" h="25400" prst="softRound"/>
          </a:sp3d>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2411413" y="188913"/>
            <a:ext cx="6553200" cy="792162"/>
          </a:xfrm>
          <a:prstGeom prst="rect">
            <a:avLst/>
          </a:prstGeom>
        </p:spPr>
        <p:txBody>
          <a:bodyPr anchor="ct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pPr>
              <a:defRPr/>
            </a:pPr>
            <a:r>
              <a:rPr lang="en-GB" dirty="0" smtClean="0"/>
              <a:t>Exercises</a:t>
            </a:r>
            <a:endParaRPr lang="en-GB" dirty="0"/>
          </a:p>
        </p:txBody>
      </p:sp>
      <p:sp>
        <p:nvSpPr>
          <p:cNvPr id="30722" name="Text Box 2"/>
          <p:cNvSpPr txBox="1">
            <a:spLocks noChangeArrowheads="1"/>
          </p:cNvSpPr>
          <p:nvPr/>
        </p:nvSpPr>
        <p:spPr bwMode="auto">
          <a:xfrm>
            <a:off x="228600" y="1066800"/>
            <a:ext cx="8591550" cy="5475288"/>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lvl="2"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marL="444500" indent="-444500">
              <a:buFont typeface="+mj-lt"/>
              <a:buAutoNum type="arabicPeriod" startAt="34"/>
              <a:tabLst/>
              <a:defRPr/>
            </a:pPr>
            <a:r>
              <a:rPr lang="en-GB" sz="2800" dirty="0"/>
              <a:t>Create a form to register users with fields </a:t>
            </a:r>
            <a:r>
              <a:rPr lang="en-GB" sz="2800" dirty="0" smtClean="0"/>
              <a:t>for preferred user name, password</a:t>
            </a:r>
            <a:r>
              <a:rPr lang="en-GB" sz="2800" dirty="0"/>
              <a:t>, repeat password</a:t>
            </a:r>
            <a:r>
              <a:rPr lang="en-GB" sz="2800" dirty="0" smtClean="0"/>
              <a:t>, first name, last name, age, email, local </a:t>
            </a:r>
            <a:r>
              <a:rPr lang="en-GB" sz="2800" dirty="0"/>
              <a:t>a</a:t>
            </a:r>
            <a:r>
              <a:rPr lang="en-GB" sz="2800" dirty="0" smtClean="0"/>
              <a:t>ddress, </a:t>
            </a:r>
            <a:r>
              <a:rPr lang="en-GB" sz="2800" dirty="0"/>
              <a:t>phone and an “I accept” option. All fields are required. </a:t>
            </a:r>
            <a:r>
              <a:rPr lang="en-GB" sz="2800" dirty="0" smtClean="0"/>
              <a:t>Valid age is between 18 and 81. Display </a:t>
            </a:r>
            <a:r>
              <a:rPr lang="en-GB" sz="2800" dirty="0"/>
              <a:t>error messages in a </a:t>
            </a:r>
            <a:r>
              <a:rPr lang="en-GB" sz="2800" dirty="0">
                <a:solidFill>
                  <a:schemeClr val="accent5">
                    <a:lumMod val="20000"/>
                    <a:lumOff val="80000"/>
                  </a:schemeClr>
                </a:solidFill>
                <a:latin typeface="Consolas" pitchFamily="49" charset="0"/>
                <a:cs typeface="Consolas" pitchFamily="49" charset="0"/>
              </a:rPr>
              <a:t>ValidationSummary</a:t>
            </a:r>
            <a:r>
              <a:rPr lang="en-GB" sz="2800" dirty="0"/>
              <a:t>. Use a regular expression for the email and phone fields</a:t>
            </a:r>
            <a:r>
              <a:rPr lang="en-GB" sz="2800" dirty="0" smtClean="0"/>
              <a:t>.</a:t>
            </a:r>
          </a:p>
          <a:p>
            <a:pPr marL="444500" indent="-444500">
              <a:buFont typeface="+mj-lt"/>
              <a:buAutoNum type="arabicPeriod" startAt="34"/>
              <a:tabLst/>
              <a:defRPr/>
            </a:pPr>
            <a:r>
              <a:rPr lang="en-GB" sz="2800" dirty="0" smtClean="0"/>
              <a:t>Separate the fields in groups and validate them using Validation Groups. The Validation Groups should be at least three – Logon Info, Personal Info, Address Info.</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smtClean="0"/>
              <a:t>Exercises (2)</a:t>
            </a:r>
            <a:endParaRPr/>
          </a:p>
        </p:txBody>
      </p:sp>
      <p:sp>
        <p:nvSpPr>
          <p:cNvPr id="3" name="Content Placeholder 2"/>
          <p:cNvSpPr>
            <a:spLocks noGrp="1"/>
          </p:cNvSpPr>
          <p:nvPr>
            <p:ph idx="1"/>
          </p:nvPr>
        </p:nvSpPr>
        <p:spPr/>
        <p:txBody>
          <a:bodyPr/>
          <a:lstStyle/>
          <a:p>
            <a:pPr marL="444500" indent="-444500">
              <a:buFont typeface="+mj-lt"/>
              <a:buAutoNum type="arabicPeriod" startAt="36"/>
              <a:tabLst/>
              <a:defRPr/>
            </a:pPr>
            <a:r>
              <a:rPr lang="en-GB" sz="2800" dirty="0" smtClean="0"/>
              <a:t>Add a radio button to choose the gender (male / female). If the user is male, dynamically display a list of check boxes for choosing his favourite cars (e.g. BMW, Toyota, etc.). If the user is female display a drop-down list to allow her select her favourite coffee (e.g. Lavazza, New Brazil, etc.). Note that selecting a coffee is optional for the female users. Implement this by server PostBacks.</a:t>
            </a:r>
          </a:p>
          <a:p>
            <a:pPr marL="444500" indent="-444500">
              <a:buFont typeface="+mj-lt"/>
              <a:buAutoNum type="arabicPeriod" startAt="36"/>
              <a:tabLst/>
              <a:defRPr/>
            </a:pPr>
            <a:r>
              <a:rPr lang="en-GB" sz="2800" dirty="0" smtClean="0"/>
              <a:t>Implement the previous with client-side JavaScript.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295400" y="2514600"/>
            <a:ext cx="6553200" cy="1600200"/>
          </a:xfrm>
        </p:spPr>
        <p:txBody>
          <a:bodyPr/>
          <a:lstStyle/>
          <a:p>
            <a:pPr>
              <a:lnSpc>
                <a:spcPts val="5800"/>
              </a:lnSpc>
              <a:defRPr/>
            </a:pPr>
            <a:r>
              <a:rPr lang="en-US" dirty="0" smtClean="0"/>
              <a:t>User Controls and Master Pages</a:t>
            </a:r>
            <a:endParaRPr lang="en-US" dirty="0"/>
          </a:p>
        </p:txBody>
      </p:sp>
      <p:pic>
        <p:nvPicPr>
          <p:cNvPr id="7" name="Picture 2"/>
          <p:cNvPicPr>
            <a:picLocks noChangeAspect="1" noChangeArrowheads="1"/>
          </p:cNvPicPr>
          <p:nvPr/>
        </p:nvPicPr>
        <p:blipFill rotWithShape="1">
          <a:blip r:embed="rId2" cstate="screen">
            <a:extLst>
              <a:ext uri="{28A0092B-C50C-407E-A947-70E740481C1C}"/>
            </a:extLst>
          </a:blip>
          <a:srcRect/>
          <a:stretch/>
        </p:blipFill>
        <p:spPr bwMode="auto">
          <a:xfrm>
            <a:off x="5562600" y="4572001"/>
            <a:ext cx="2717578" cy="1703938"/>
          </a:xfrm>
          <a:prstGeom prst="roundRect">
            <a:avLst>
              <a:gd name="adj" fmla="val 6078"/>
            </a:avLst>
          </a:prstGeom>
          <a:noFill/>
          <a:ln>
            <a:noFill/>
          </a:ln>
          <a:effectLst/>
          <a:extLst>
            <a:ext uri="{909E8E84-426E-40DD-AFC4-6F175D3DCCD1}"/>
            <a:ext uri="{91240B29-F687-4F45-9708-019B960494DF}"/>
            <a:ext uri="{AF507438-7753-43E0-B8FC-AC1667EBCBE1}"/>
          </a:extLst>
        </p:spPr>
      </p:pic>
      <p:pic>
        <p:nvPicPr>
          <p:cNvPr id="8" name="Picture 3"/>
          <p:cNvPicPr>
            <a:picLocks noChangeAspect="1" noChangeArrowheads="1"/>
          </p:cNvPicPr>
          <p:nvPr/>
        </p:nvPicPr>
        <p:blipFill rotWithShape="1">
          <a:blip r:embed="rId3">
            <a:extLst>
              <a:ext uri="{BEBA8EAE-BF5A-486C-A8C5-ECC9F3942E4B}"/>
              <a:ext uri="{28A0092B-C50C-407E-A947-70E740481C1C}"/>
            </a:extLst>
          </a:blip>
          <a:srcRect r="990"/>
          <a:stretch/>
        </p:blipFill>
        <p:spPr bwMode="auto">
          <a:xfrm>
            <a:off x="838200" y="4572000"/>
            <a:ext cx="2211267" cy="1703939"/>
          </a:xfrm>
          <a:prstGeom prst="rect">
            <a:avLst/>
          </a:prstGeom>
          <a:noFill/>
          <a:ln>
            <a:noFill/>
          </a:ln>
          <a:effectLst>
            <a:outerShdw dist="35921" dir="2700000" algn="ctr" rotWithShape="0">
              <a:schemeClr val="bg2"/>
            </a:outerShdw>
            <a:softEdge rad="12700"/>
          </a:effectLst>
          <a:extLst>
            <a:ext uri="{909E8E84-426E-40DD-AFC4-6F175D3DCCD1}"/>
            <a:ext uri="{91240B29-F687-4F45-9708-019B960494DF}"/>
          </a:extLst>
        </p:spPr>
      </p:pic>
      <p:pic>
        <p:nvPicPr>
          <p:cNvPr id="9" name="Picture 4"/>
          <p:cNvPicPr>
            <a:picLocks noChangeAspect="1" noChangeArrowheads="1"/>
          </p:cNvPicPr>
          <p:nvPr/>
        </p:nvPicPr>
        <p:blipFill>
          <a:blip r:embed="rId4" cstate="screen">
            <a:extLst>
              <a:ext uri="{28A0092B-C50C-407E-A947-70E740481C1C}"/>
            </a:extLst>
          </a:blip>
          <a:srcRect/>
          <a:stretch>
            <a:fillRect/>
          </a:stretch>
        </p:blipFill>
        <p:spPr bwMode="auto">
          <a:xfrm>
            <a:off x="3239598" y="417621"/>
            <a:ext cx="2284902" cy="1717486"/>
          </a:xfrm>
          <a:prstGeom prst="roundRect">
            <a:avLst>
              <a:gd name="adj" fmla="val 6433"/>
            </a:avLst>
          </a:prstGeom>
          <a:noFill/>
          <a:ln>
            <a:noFill/>
          </a:ln>
          <a:effectLst>
            <a:outerShdw dist="17961" dir="2700000" algn="ctr" rotWithShape="0">
              <a:srgbClr val="FFFFFF"/>
            </a:outerShdw>
          </a:effectLst>
          <a:extLst>
            <a:ext uri="{909E8E84-426E-40DD-AFC4-6F175D3DCCD1}"/>
            <a:ext uri="{91240B29-F687-4F45-9708-019B960494DF}"/>
          </a:extLst>
        </p:spPr>
      </p:pic>
      <p:pic>
        <p:nvPicPr>
          <p:cNvPr id="10" name="Picture 4"/>
          <p:cNvPicPr>
            <a:picLocks noChangeAspect="1" noChangeArrowheads="1"/>
          </p:cNvPicPr>
          <p:nvPr/>
        </p:nvPicPr>
        <p:blipFill>
          <a:blip r:embed="rId5" cstate="print">
            <a:extLst>
              <a:ext uri="{28A0092B-C50C-407E-A947-70E740481C1C}"/>
            </a:extLst>
          </a:blip>
          <a:srcRect/>
          <a:stretch>
            <a:fillRect/>
          </a:stretch>
        </p:blipFill>
        <p:spPr bwMode="auto">
          <a:xfrm rot="20831542">
            <a:off x="6697572" y="748274"/>
            <a:ext cx="1734088" cy="1121549"/>
          </a:xfrm>
          <a:prstGeom prst="rect">
            <a:avLst/>
          </a:prstGeom>
          <a:noFill/>
          <a:ln>
            <a:noFill/>
          </a:ln>
          <a:effectLst>
            <a:outerShdw dist="35921" dir="2700000" algn="ctr" rotWithShape="0">
              <a:schemeClr val="bg2"/>
            </a:outerShdw>
            <a:softEdge rad="31750"/>
          </a:effectLst>
          <a:extLst>
            <a:ext uri="{909E8E84-426E-40DD-AFC4-6F175D3DCCD1}"/>
            <a:ext uri="{91240B29-F687-4F45-9708-019B960494DF}"/>
          </a:extLst>
        </p:spPr>
      </p:pic>
      <p:pic>
        <p:nvPicPr>
          <p:cNvPr id="11" name="Picture 3"/>
          <p:cNvPicPr>
            <a:picLocks noChangeAspect="1" noChangeArrowheads="1"/>
          </p:cNvPicPr>
          <p:nvPr/>
        </p:nvPicPr>
        <p:blipFill>
          <a:blip r:embed="rId6" cstate="print">
            <a:extLst>
              <a:ext uri="{28A0092B-C50C-407E-A947-70E740481C1C}"/>
            </a:extLst>
          </a:blip>
          <a:srcRect/>
          <a:stretch>
            <a:fillRect/>
          </a:stretch>
        </p:blipFill>
        <p:spPr bwMode="auto">
          <a:xfrm rot="1254768">
            <a:off x="515524" y="1008454"/>
            <a:ext cx="1443074" cy="1448712"/>
          </a:xfrm>
          <a:prstGeom prst="rect">
            <a:avLst/>
          </a:prstGeom>
          <a:noFill/>
          <a:ln>
            <a:noFill/>
          </a:ln>
          <a:effectLst>
            <a:outerShdw dist="35921" dir="2700000" algn="ctr" rotWithShape="0">
              <a:schemeClr val="bg2"/>
            </a:outerShdw>
            <a:softEdge rad="31750"/>
          </a:effectLst>
          <a:extLst>
            <a:ext uri="{909E8E84-426E-40DD-AFC4-6F175D3DCCD1}"/>
            <a:ext uri="{91240B29-F687-4F45-9708-019B960494DF}"/>
          </a:extLst>
        </p:spPr>
      </p:pic>
      <p:pic>
        <p:nvPicPr>
          <p:cNvPr id="12" name="Picture 3"/>
          <p:cNvPicPr>
            <a:picLocks noChangeAspect="1" noChangeArrowheads="1"/>
          </p:cNvPicPr>
          <p:nvPr/>
        </p:nvPicPr>
        <p:blipFill rotWithShape="1">
          <a:blip r:embed="rId7" cstate="print">
            <a:extLst>
              <a:ext uri="{28A0092B-C50C-407E-A947-70E740481C1C}"/>
            </a:extLst>
          </a:blip>
          <a:srcRect l="-1608" t="-12667" r="4015" b="-12627"/>
          <a:stretch/>
        </p:blipFill>
        <p:spPr bwMode="auto">
          <a:xfrm rot="21177485">
            <a:off x="3475719" y="4976757"/>
            <a:ext cx="1671503" cy="663677"/>
          </a:xfrm>
          <a:prstGeom prst="roundRect">
            <a:avLst>
              <a:gd name="adj" fmla="val 10506"/>
            </a:avLst>
          </a:prstGeom>
          <a:solidFill>
            <a:srgbClr val="FFFFFF"/>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powder">
            <a:bevelT w="152400" h="25400" prst="softRound"/>
          </a:sp3d>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extLst>
            <a:ext uri="{909E8E84-426E-40DD-AFC4-6F175D3DCCD1}"/>
            <a:ext uri="{91240B29-F687-4F45-9708-019B960494DF}"/>
          </a:extLst>
        </p:spPr>
        <p:txBody>
          <a:bodyPr/>
          <a:lstStyle/>
          <a:p>
            <a:pPr>
              <a:defRPr/>
            </a:pPr>
            <a:r>
              <a:rPr sz="3900"/>
              <a:t>User Controls and Master Pages</a:t>
            </a:r>
            <a:endParaRPr sz="3900" smtClean="0">
              <a:effectLst/>
            </a:endParaRPr>
          </a:p>
        </p:txBody>
      </p:sp>
      <p:sp>
        <p:nvSpPr>
          <p:cNvPr id="111619" name="Rectangle 3"/>
          <p:cNvSpPr>
            <a:spLocks noGrp="1" noChangeArrowheads="1"/>
          </p:cNvSpPr>
          <p:nvPr>
            <p:ph idx="1"/>
          </p:nvPr>
        </p:nvSpPr>
        <p:spPr>
          <a:xfrm>
            <a:off x="228600" y="908050"/>
            <a:ext cx="8763000" cy="5797550"/>
          </a:xfrm>
          <a:extLst>
            <a:ext uri="{909E8E84-426E-40DD-AFC4-6F175D3DCCD1}"/>
            <a:ext uri="{91240B29-F687-4F45-9708-019B960494DF}"/>
          </a:extLst>
        </p:spPr>
        <p:txBody>
          <a:bodyPr/>
          <a:lstStyle/>
          <a:p>
            <a:pPr marL="514350" indent="-514350">
              <a:lnSpc>
                <a:spcPct val="100000"/>
              </a:lnSpc>
              <a:spcBef>
                <a:spcPts val="300"/>
              </a:spcBef>
              <a:spcAft>
                <a:spcPts val="300"/>
              </a:spcAft>
              <a:buFont typeface="+mj-lt"/>
              <a:buAutoNum type="arabicPeriod" startAt="38"/>
              <a:defRPr/>
            </a:pPr>
            <a:r>
              <a:rPr lang="en-US" sz="2800" dirty="0" smtClean="0">
                <a:effectLst/>
              </a:rPr>
              <a:t>Implement a simple Web application using </a:t>
            </a:r>
            <a:r>
              <a:rPr lang="en-US" sz="2800" dirty="0" smtClean="0">
                <a:solidFill>
                  <a:schemeClr val="accent5">
                    <a:lumMod val="20000"/>
                    <a:lumOff val="80000"/>
                  </a:schemeClr>
                </a:solidFill>
                <a:effectLst/>
              </a:rPr>
              <a:t>Master Pages</a:t>
            </a:r>
            <a:r>
              <a:rPr lang="en-US" sz="2800" dirty="0" smtClean="0">
                <a:solidFill>
                  <a:schemeClr val="tx1">
                    <a:lumMod val="20000"/>
                    <a:lumOff val="80000"/>
                  </a:schemeClr>
                </a:solidFill>
                <a:effectLst/>
              </a:rPr>
              <a:t>. The application should be like a user profile – separate pages for Profile, Friends, Additional Info, etc. Add a site map (</a:t>
            </a:r>
            <a:r>
              <a:rPr lang="en-US" sz="2800" noProof="1" smtClean="0">
                <a:solidFill>
                  <a:schemeClr val="accent5">
                    <a:lumMod val="20000"/>
                    <a:lumOff val="80000"/>
                  </a:schemeClr>
                </a:solidFill>
                <a:effectLst/>
                <a:latin typeface="Consolas" pitchFamily="49" charset="0"/>
                <a:cs typeface="Consolas" pitchFamily="49" charset="0"/>
              </a:rPr>
              <a:t>Web.sitemap</a:t>
            </a:r>
            <a:r>
              <a:rPr lang="en-US" sz="2800" dirty="0" smtClean="0">
                <a:solidFill>
                  <a:schemeClr val="tx1">
                    <a:lumMod val="20000"/>
                    <a:lumOff val="80000"/>
                  </a:schemeClr>
                </a:solidFill>
                <a:effectLst/>
              </a:rPr>
              <a:t>), site path and navigation menu in the master page.</a:t>
            </a:r>
            <a:endParaRPr lang="en-US" sz="2800" dirty="0" smtClean="0">
              <a:solidFill>
                <a:schemeClr val="accent5">
                  <a:lumMod val="20000"/>
                  <a:lumOff val="80000"/>
                </a:schemeClr>
              </a:solidFill>
              <a:effectLst/>
            </a:endParaRPr>
          </a:p>
          <a:p>
            <a:pPr marL="444500" indent="-444500">
              <a:lnSpc>
                <a:spcPct val="100000"/>
              </a:lnSpc>
              <a:spcBef>
                <a:spcPts val="300"/>
              </a:spcBef>
              <a:spcAft>
                <a:spcPts val="300"/>
              </a:spcAft>
              <a:buFont typeface="+mj-lt"/>
              <a:buAutoNum type="arabicPeriod" startAt="38"/>
              <a:tabLst/>
              <a:defRPr/>
            </a:pPr>
            <a:r>
              <a:rPr lang="en-US" sz="2800" dirty="0" smtClean="0">
                <a:effectLst/>
              </a:rPr>
              <a:t>Create a user control that visualizes a menu of links</a:t>
            </a:r>
            <a:r>
              <a:rPr lang="bg-BG" sz="2800" dirty="0" smtClean="0">
                <a:effectLst/>
              </a:rPr>
              <a:t>. </a:t>
            </a:r>
            <a:r>
              <a:rPr lang="en-US" sz="2800" dirty="0" smtClean="0">
                <a:effectLst/>
              </a:rPr>
              <a:t>The control should have a property to initialize the menu links (a list of items, each containing a title and URL)</a:t>
            </a:r>
            <a:r>
              <a:rPr lang="bg-BG" sz="2800" dirty="0" smtClean="0">
                <a:effectLst/>
              </a:rPr>
              <a:t>. </a:t>
            </a:r>
            <a:r>
              <a:rPr lang="en-US" sz="2800" dirty="0" smtClean="0">
                <a:effectLst/>
              </a:rPr>
              <a:t>Use </a:t>
            </a:r>
            <a:r>
              <a:rPr lang="en-US" sz="2800" noProof="1" smtClean="0">
                <a:solidFill>
                  <a:schemeClr val="accent5">
                    <a:lumMod val="20000"/>
                    <a:lumOff val="80000"/>
                  </a:schemeClr>
                </a:solidFill>
                <a:effectLst/>
                <a:latin typeface="Consolas" pitchFamily="49" charset="0"/>
                <a:cs typeface="Consolas" pitchFamily="49" charset="0"/>
              </a:rPr>
              <a:t>DataList</a:t>
            </a:r>
            <a:r>
              <a:rPr lang="en-US" sz="2800" dirty="0" smtClean="0">
                <a:effectLst/>
              </a:rPr>
              <a:t> and data binding to visualize the menu links. Implement a property to change the font and the font color</a:t>
            </a:r>
            <a:r>
              <a:rPr lang="bg-BG" sz="2800" dirty="0" smtClean="0">
                <a:effectLst/>
              </a:rPr>
              <a:t>. </a:t>
            </a:r>
            <a:r>
              <a:rPr lang="en-US" sz="2800" dirty="0" smtClean="0">
                <a:effectLst/>
              </a:rPr>
              <a:t>Don’t use the </a:t>
            </a:r>
            <a:r>
              <a:rPr lang="en-US" sz="2800" dirty="0" smtClean="0">
                <a:solidFill>
                  <a:schemeClr val="accent5">
                    <a:lumMod val="20000"/>
                    <a:lumOff val="80000"/>
                  </a:schemeClr>
                </a:solidFill>
                <a:effectLst/>
                <a:latin typeface="Consolas" pitchFamily="49" charset="0"/>
                <a:cs typeface="Consolas" pitchFamily="49" charset="0"/>
              </a:rPr>
              <a:t>Menu</a:t>
            </a:r>
            <a:r>
              <a:rPr lang="en-US" sz="2800" dirty="0" smtClean="0">
                <a:effectLst/>
              </a:rPr>
              <a:t> control!</a:t>
            </a:r>
          </a:p>
          <a:p>
            <a:pPr marL="444500" indent="-444500">
              <a:lnSpc>
                <a:spcPct val="100000"/>
              </a:lnSpc>
              <a:spcBef>
                <a:spcPts val="300"/>
              </a:spcBef>
              <a:spcAft>
                <a:spcPts val="300"/>
              </a:spcAft>
              <a:buFont typeface="+mj-lt"/>
              <a:buAutoNum type="arabicPeriod" startAt="38"/>
              <a:tabLst/>
              <a:defRPr/>
            </a:pPr>
            <a:r>
              <a:rPr lang="en-US" sz="2800" dirty="0" smtClean="0">
                <a:solidFill>
                  <a:schemeClr val="tx1">
                    <a:lumMod val="20000"/>
                    <a:lumOff val="80000"/>
                  </a:schemeClr>
                </a:solidFill>
                <a:effectLst/>
              </a:rPr>
              <a:t>Add to the previous application the possibility to view the Web application in Bulgarian and in English.</a:t>
            </a:r>
            <a:endParaRPr lang="en-US" sz="2800" dirty="0" smtClean="0">
              <a:effectLst/>
            </a:endParaRP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936625" y="4724400"/>
            <a:ext cx="7270750" cy="1295400"/>
          </a:xfrm>
        </p:spPr>
        <p:txBody>
          <a:bodyPr/>
          <a:lstStyle/>
          <a:p>
            <a:pPr>
              <a:lnSpc>
                <a:spcPct val="100000"/>
              </a:lnSpc>
              <a:defRPr/>
            </a:pPr>
            <a:r>
              <a:rPr lang="en-US" sz="4800" dirty="0" smtClean="0"/>
              <a:t>Submission Instructions and Deadline</a:t>
            </a:r>
            <a:endParaRPr lang="en-US" sz="4800" dirty="0"/>
          </a:p>
        </p:txBody>
      </p:sp>
      <p:grpSp>
        <p:nvGrpSpPr>
          <p:cNvPr id="54274" name="Group 1"/>
          <p:cNvGrpSpPr>
            <a:grpSpLocks/>
          </p:cNvGrpSpPr>
          <p:nvPr/>
        </p:nvGrpSpPr>
        <p:grpSpPr bwMode="auto">
          <a:xfrm>
            <a:off x="930275" y="2260600"/>
            <a:ext cx="7270750" cy="2006600"/>
            <a:chOff x="876300" y="1906647"/>
            <a:chExt cx="7271108" cy="2006482"/>
          </a:xfrm>
        </p:grpSpPr>
        <p:pic>
          <p:nvPicPr>
            <p:cNvPr id="3076" name="Picture 4" descr="http://seabuckthornconference2010.org/index_files/abstract.jpg"/>
            <p:cNvPicPr>
              <a:picLocks noChangeAspect="1" noChangeArrowheads="1"/>
            </p:cNvPicPr>
            <p:nvPr/>
          </p:nvPicPr>
          <p:blipFill>
            <a:blip r:embed="rId2"/>
            <a:srcRect/>
            <a:stretch>
              <a:fillRect/>
            </a:stretch>
          </p:blipFill>
          <p:spPr bwMode="auto">
            <a:xfrm>
              <a:off x="876300" y="1906647"/>
              <a:ext cx="3162456" cy="2006482"/>
            </a:xfrm>
            <a:prstGeom prst="rect">
              <a:avLst/>
            </a:prstGeom>
            <a:noFill/>
            <a:ln w="3175">
              <a:solidFill>
                <a:schemeClr val="accent5">
                  <a:lumMod val="20000"/>
                  <a:lumOff val="80000"/>
                  <a:alpha val="50000"/>
                </a:schemeClr>
              </a:solidFill>
            </a:ln>
            <a:extLst>
              <a:ext uri="{909E8E84-426E-40DD-AFC4-6F175D3DCCD1}"/>
            </a:extLst>
          </p:spPr>
        </p:pic>
        <p:pic>
          <p:nvPicPr>
            <p:cNvPr id="3074" name="Picture 2" descr="http://www.apa.org/Images/header-instructions_tcm7-89832.jpg"/>
            <p:cNvPicPr>
              <a:picLocks noChangeAspect="1" noChangeArrowheads="1"/>
            </p:cNvPicPr>
            <p:nvPr/>
          </p:nvPicPr>
          <p:blipFill rotWithShape="1">
            <a:blip r:embed="rId3"/>
            <a:srcRect/>
            <a:stretch/>
          </p:blipFill>
          <p:spPr bwMode="auto">
            <a:xfrm>
              <a:off x="4108609" y="1906647"/>
              <a:ext cx="4038799" cy="2006482"/>
            </a:xfrm>
            <a:prstGeom prst="rect">
              <a:avLst/>
            </a:prstGeom>
            <a:noFill/>
            <a:ln w="3175">
              <a:solidFill>
                <a:schemeClr val="accent5">
                  <a:lumMod val="20000"/>
                  <a:lumOff val="80000"/>
                  <a:alpha val="50000"/>
                </a:schemeClr>
              </a:solidFill>
            </a:ln>
            <a:extLst>
              <a:ext uri="{909E8E84-426E-40DD-AFC4-6F175D3DCCD1}"/>
            </a:extLst>
          </p:spPr>
        </p:pic>
      </p:grpSp>
      <p:pic>
        <p:nvPicPr>
          <p:cNvPr id="3080" name="Picture 8" descr="http://www.taoofdjfuji.com/images/deadline.jpg"/>
          <p:cNvPicPr>
            <a:picLocks noChangeAspect="1" noChangeArrowheads="1"/>
          </p:cNvPicPr>
          <p:nvPr/>
        </p:nvPicPr>
        <p:blipFill>
          <a:blip r:embed="rId4"/>
          <a:srcRect/>
          <a:stretch>
            <a:fillRect/>
          </a:stretch>
        </p:blipFill>
        <p:spPr bwMode="auto">
          <a:xfrm>
            <a:off x="2425700" y="936625"/>
            <a:ext cx="4279900" cy="1231900"/>
          </a:xfrm>
          <a:prstGeom prst="rect">
            <a:avLst/>
          </a:prstGeom>
          <a:noFill/>
          <a:ln w="3175">
            <a:solidFill>
              <a:schemeClr val="accent5">
                <a:lumMod val="20000"/>
                <a:lumOff val="80000"/>
                <a:alpha val="50000"/>
              </a:schemeClr>
            </a:solidFill>
          </a:ln>
          <a:extLst>
            <a:ext uri="{909E8E84-426E-40DD-AFC4-6F175D3DCCD1}"/>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t>Submission Instructions</a:t>
            </a:r>
            <a:endParaRPr/>
          </a:p>
        </p:txBody>
      </p:sp>
      <p:sp>
        <p:nvSpPr>
          <p:cNvPr id="3" name="Content Placeholder 2"/>
          <p:cNvSpPr>
            <a:spLocks noGrp="1"/>
          </p:cNvSpPr>
          <p:nvPr>
            <p:ph idx="1"/>
          </p:nvPr>
        </p:nvSpPr>
        <p:spPr/>
        <p:txBody>
          <a:bodyPr/>
          <a:lstStyle/>
          <a:p>
            <a:pPr>
              <a:defRPr/>
            </a:pPr>
            <a:r>
              <a:rPr lang="en-US" dirty="0" smtClean="0"/>
              <a:t>Homework solutions should be submitted at the following Web site:</a:t>
            </a:r>
          </a:p>
          <a:p>
            <a:pPr lvl="1">
              <a:defRPr/>
            </a:pPr>
            <a:r>
              <a:rPr lang="en-US" sz="2900" dirty="0">
                <a:hlinkClick r:id="rId2"/>
              </a:rPr>
              <a:t>http://nakov.devbg.org/schoolacademy-uploads</a:t>
            </a:r>
            <a:r>
              <a:rPr lang="en-US" sz="2900" dirty="0" smtClean="0">
                <a:hlinkClick r:id="rId2"/>
              </a:rPr>
              <a:t>/</a:t>
            </a:r>
            <a:endParaRPr lang="en-US" sz="2900" dirty="0" smtClean="0"/>
          </a:p>
          <a:p>
            <a:pPr>
              <a:buClr>
                <a:srgbClr val="46A6BD">
                  <a:lumMod val="40000"/>
                  <a:lumOff val="60000"/>
                </a:srgbClr>
              </a:buClr>
              <a:defRPr/>
            </a:pPr>
            <a:r>
              <a:rPr lang="en-US" dirty="0" smtClean="0"/>
              <a:t>Solutions should be packed in a single ZIP or RAR archive (up to 8 MB)</a:t>
            </a:r>
          </a:p>
        </p:txBody>
      </p:sp>
      <p:sp>
        <p:nvSpPr>
          <p:cNvPr id="55299" name="Slide Number Placeholder 3"/>
          <p:cNvSpPr>
            <a:spLocks noGrp="1"/>
          </p:cNvSpPr>
          <p:nvPr>
            <p:ph type="sldNum" sz="quarter" idx="10"/>
          </p:nvPr>
        </p:nvSpPr>
        <p:spPr bwMode="auto">
          <a:noFill/>
          <a:ln>
            <a:miter lim="800000"/>
            <a:headEnd/>
            <a:tailEnd/>
          </a:ln>
        </p:spPr>
        <p:txBody>
          <a:bodyPr vert="horz" wrap="square" lIns="91440" tIns="45720" rIns="91440" bIns="45720" numCol="1" compatLnSpc="1">
            <a:prstTxWarp prst="textNoShape">
              <a:avLst/>
            </a:prstTxWarp>
          </a:bodyPr>
          <a:lstStyle/>
          <a:p>
            <a:fld id="{B4ADE41F-4427-47AA-865C-B87A7862295E}" type="slidenum">
              <a:rPr lang="en-US">
                <a:cs typeface="Arial" charset="0"/>
              </a:rPr>
              <a:pPr/>
              <a:t>28</a:t>
            </a:fld>
            <a:endParaRPr lang="en-US">
              <a:cs typeface="Arial"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t>Further Instructions</a:t>
            </a:r>
            <a:endParaRPr/>
          </a:p>
        </p:txBody>
      </p:sp>
      <p:sp>
        <p:nvSpPr>
          <p:cNvPr id="3" name="Content Placeholder 2"/>
          <p:cNvSpPr>
            <a:spLocks noGrp="1"/>
          </p:cNvSpPr>
          <p:nvPr>
            <p:ph idx="1"/>
          </p:nvPr>
        </p:nvSpPr>
        <p:spPr/>
        <p:txBody>
          <a:bodyPr/>
          <a:lstStyle/>
          <a:p>
            <a:pPr>
              <a:defRPr/>
            </a:pPr>
            <a:r>
              <a:rPr lang="en-US" dirty="0" smtClean="0"/>
              <a:t>The </a:t>
            </a:r>
            <a:r>
              <a:rPr lang="en-US" dirty="0" smtClean="0">
                <a:solidFill>
                  <a:schemeClr val="accent5">
                    <a:lumMod val="20000"/>
                    <a:lumOff val="80000"/>
                  </a:schemeClr>
                </a:solidFill>
              </a:rPr>
              <a:t>deadline</a:t>
            </a:r>
            <a:r>
              <a:rPr lang="en-US" dirty="0" smtClean="0"/>
              <a:t> for the homework is:</a:t>
            </a:r>
          </a:p>
          <a:p>
            <a:pPr lvl="1">
              <a:defRPr/>
            </a:pPr>
            <a:r>
              <a:rPr lang="en-US" dirty="0" smtClean="0"/>
              <a:t>A week before the next training session</a:t>
            </a:r>
          </a:p>
          <a:p>
            <a:pPr>
              <a:defRPr/>
            </a:pPr>
            <a:r>
              <a:rPr lang="en-US" dirty="0" smtClean="0"/>
              <a:t>Everybody is free to use help from friends, teachers or Internet</a:t>
            </a:r>
          </a:p>
          <a:p>
            <a:pPr lvl="1">
              <a:defRPr/>
            </a:pPr>
            <a:r>
              <a:rPr lang="en-US" dirty="0" smtClean="0"/>
              <a:t>Submission of the same work by different authors may result in a disqualification</a:t>
            </a:r>
          </a:p>
          <a:p>
            <a:pPr>
              <a:defRPr/>
            </a:pPr>
            <a:r>
              <a:rPr lang="en-US" dirty="0" smtClean="0"/>
              <a:t>Ask your questions in the Telerik School Academy official discussion group:</a:t>
            </a:r>
          </a:p>
          <a:p>
            <a:pPr lvl="1">
              <a:defRPr/>
            </a:pPr>
            <a:r>
              <a:rPr lang="en-US" dirty="0">
                <a:hlinkClick r:id="rId2"/>
              </a:rPr>
              <a:t>http://</a:t>
            </a:r>
            <a:r>
              <a:rPr lang="en-US" dirty="0" smtClean="0">
                <a:hlinkClick r:id="rId2"/>
              </a:rPr>
              <a:t>groups.google.com/group/it-olymp</a:t>
            </a:r>
            <a:endParaRPr lang="en-US" dirty="0"/>
          </a:p>
        </p:txBody>
      </p:sp>
      <p:sp>
        <p:nvSpPr>
          <p:cNvPr id="56323" name="Slide Number Placeholder 3"/>
          <p:cNvSpPr>
            <a:spLocks noGrp="1"/>
          </p:cNvSpPr>
          <p:nvPr>
            <p:ph type="sldNum" sz="quarter" idx="10"/>
          </p:nvPr>
        </p:nvSpPr>
        <p:spPr bwMode="auto">
          <a:noFill/>
          <a:ln>
            <a:miter lim="800000"/>
            <a:headEnd/>
            <a:tailEnd/>
          </a:ln>
        </p:spPr>
        <p:txBody>
          <a:bodyPr vert="horz" wrap="square" lIns="91440" tIns="45720" rIns="91440" bIns="45720" numCol="1" compatLnSpc="1">
            <a:prstTxWarp prst="textNoShape">
              <a:avLst/>
            </a:prstTxWarp>
          </a:bodyPr>
          <a:lstStyle/>
          <a:p>
            <a:fld id="{7E8AAAB2-E2AC-41BD-A4BB-D6F9B9A7ABC0}" type="slidenum">
              <a:rPr lang="en-US">
                <a:cs typeface="Arial" charset="0"/>
              </a:rPr>
              <a:pPr/>
              <a:t>29</a:t>
            </a:fld>
            <a:endParaRPr lang="en-US">
              <a:cs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t>Prepare IT Test Questions</a:t>
            </a:r>
          </a:p>
        </p:txBody>
      </p:sp>
      <p:sp>
        <p:nvSpPr>
          <p:cNvPr id="3" name="Content Placeholder 2"/>
          <p:cNvSpPr>
            <a:spLocks noGrp="1"/>
          </p:cNvSpPr>
          <p:nvPr>
            <p:ph idx="1"/>
          </p:nvPr>
        </p:nvSpPr>
        <p:spPr>
          <a:xfrm>
            <a:off x="228600" y="990600"/>
            <a:ext cx="8686800" cy="5638800"/>
          </a:xfrm>
        </p:spPr>
        <p:txBody>
          <a:bodyPr/>
          <a:lstStyle/>
          <a:p>
            <a:pPr marL="355600" indent="-355600">
              <a:buFont typeface="+mj-lt"/>
              <a:buAutoNum type="arabicPeriod"/>
              <a:tabLst/>
              <a:defRPr/>
            </a:pPr>
            <a:r>
              <a:rPr lang="en-US" dirty="0"/>
              <a:t>Prepare </a:t>
            </a:r>
            <a:r>
              <a:rPr lang="en-US" dirty="0" smtClean="0"/>
              <a:t>at least 20 questions for preparation for the National Olympiad's IT test</a:t>
            </a:r>
          </a:p>
          <a:p>
            <a:pPr lvl="1">
              <a:defRPr/>
            </a:pPr>
            <a:r>
              <a:rPr lang="en-US" dirty="0" smtClean="0"/>
              <a:t>Prepare at least one question for each category from the official conspectus</a:t>
            </a:r>
          </a:p>
          <a:p>
            <a:pPr lvl="1">
              <a:defRPr/>
            </a:pPr>
            <a:r>
              <a:rPr lang="en-US" dirty="0" smtClean="0"/>
              <a:t>Try to create complex, non-trivial questions</a:t>
            </a:r>
          </a:p>
          <a:p>
            <a:pPr lvl="1">
              <a:defRPr/>
            </a:pPr>
            <a:r>
              <a:rPr lang="en-US" dirty="0" smtClean="0"/>
              <a:t>Categories are officially published at </a:t>
            </a:r>
            <a:r>
              <a:rPr lang="en-US" dirty="0" smtClean="0">
                <a:hlinkClick r:id="rId2"/>
              </a:rPr>
              <a:t>http://edusoft.fmi.uni-sofia.bg/documents/Conspect0910.pdf</a:t>
            </a:r>
            <a:endParaRPr lang="en-US" dirty="0" smtClean="0"/>
          </a:p>
          <a:p>
            <a:pPr lvl="1">
              <a:defRPr/>
            </a:pPr>
            <a:r>
              <a:rPr lang="en-US" dirty="0" smtClean="0"/>
              <a:t>Follow strictly the IT test template: </a:t>
            </a:r>
            <a:r>
              <a:rPr lang="en-US" dirty="0" smtClean="0">
                <a:hlinkClick r:id="rId3" action="ppaction://hlinkpres?slideindex=1&amp;slidetitle="/>
              </a:rPr>
              <a:t>IT-Test-Questions-Template.pptx</a:t>
            </a:r>
            <a:endParaRPr lang="bg-BG" dirty="0"/>
          </a:p>
          <a:p>
            <a:pPr lvl="1">
              <a:defRPr/>
            </a:pPr>
            <a:endParaRPr lang="en-US" dirty="0"/>
          </a:p>
        </p:txBody>
      </p:sp>
      <p:sp>
        <p:nvSpPr>
          <p:cNvPr id="15363" name="Slide Number Placeholder 3"/>
          <p:cNvSpPr>
            <a:spLocks noGrp="1"/>
          </p:cNvSpPr>
          <p:nvPr>
            <p:ph type="sldNum" sz="quarter" idx="10"/>
          </p:nvPr>
        </p:nvSpPr>
        <p:spPr bwMode="auto">
          <a:noFill/>
          <a:ln>
            <a:miter lim="800000"/>
            <a:headEnd/>
            <a:tailEnd/>
          </a:ln>
        </p:spPr>
        <p:txBody>
          <a:bodyPr vert="horz" wrap="square" lIns="91440" tIns="45720" rIns="91440" bIns="45720" numCol="1" compatLnSpc="1">
            <a:prstTxWarp prst="textNoShape">
              <a:avLst/>
            </a:prstTxWarp>
          </a:bodyPr>
          <a:lstStyle/>
          <a:p>
            <a:fld id="{42726696-9931-4E8A-A413-6E526DBDFC4E}" type="slidenum">
              <a:rPr lang="en-US">
                <a:cs typeface="Arial" charset="0"/>
              </a:rPr>
              <a:pPr/>
              <a:t>3</a:t>
            </a:fld>
            <a:endParaRPr lang="en-US">
              <a:cs typeface="Arial"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a:lstStyle/>
          <a:p>
            <a:pPr>
              <a:defRPr/>
            </a:pPr>
            <a:r>
              <a:t>Homework Assignments</a:t>
            </a:r>
          </a:p>
        </p:txBody>
      </p:sp>
      <p:sp>
        <p:nvSpPr>
          <p:cNvPr id="5" name="Content Placeholder 2"/>
          <p:cNvSpPr>
            <a:spLocks noGrp="1"/>
          </p:cNvSpPr>
          <p:nvPr>
            <p:ph idx="1"/>
          </p:nvPr>
        </p:nvSpPr>
        <p:spPr>
          <a:xfrm>
            <a:off x="1747838" y="2971800"/>
            <a:ext cx="5643562" cy="1371600"/>
          </a:xfrm>
        </p:spPr>
        <p:txBody>
          <a:bodyPr wrap="none" lIns="0" tIns="0" rIns="0" bIns="0" anchor="ctr" anchorCtr="0">
            <a:noAutofit/>
          </a:bodyPr>
          <a:lstStyle/>
          <a:p>
            <a:pPr marL="0" indent="0" algn="ctr">
              <a:lnSpc>
                <a:spcPct val="100000"/>
              </a:lnSpc>
              <a:spcBef>
                <a:spcPts val="0"/>
              </a:spcBef>
              <a:spcAft>
                <a:spcPts val="0"/>
              </a:spcAft>
              <a:buFont typeface="Wingdings 2" pitchFamily="18" charset="2"/>
              <a:buNone/>
              <a:defRPr/>
            </a:pPr>
            <a:r>
              <a:rPr lang="en-US" sz="7200" dirty="0" smtClean="0"/>
              <a:t>Questions?</a:t>
            </a:r>
            <a:endParaRPr lang="en-US" sz="7200" dirty="0"/>
          </a:p>
        </p:txBody>
      </p:sp>
      <p:sp>
        <p:nvSpPr>
          <p:cNvPr id="6" name="TextBox 5"/>
          <p:cNvSpPr txBox="1"/>
          <p:nvPr/>
        </p:nvSpPr>
        <p:spPr>
          <a:xfrm rot="12041701" flipH="1">
            <a:off x="7527114" y="4605407"/>
            <a:ext cx="949687" cy="1803953"/>
          </a:xfrm>
          <a:prstGeom prst="rect">
            <a:avLst/>
          </a:prstGeom>
          <a:noFill/>
        </p:spPr>
        <p:txBody>
          <a:bodyPr>
            <a:spAutoFit/>
            <a:scene3d>
              <a:camera prst="orthographicFront"/>
              <a:lightRig rig="threePt" dir="t"/>
            </a:scene3d>
            <a:sp3d extrusionH="57150">
              <a:bevelT w="38100" h="38100" prst="angle"/>
            </a:sp3d>
          </a:bodyPr>
          <a:lstStyle/>
          <a:p>
            <a:pPr>
              <a:defRPr/>
            </a:pPr>
            <a:r>
              <a:rPr lang="en-US" sz="11500" b="1" dirty="0">
                <a:solidFill>
                  <a:schemeClr val="tx1">
                    <a:lumMod val="75000"/>
                  </a:schemeClr>
                </a:solidFill>
                <a:effectLst>
                  <a:reflection blurRad="6350" stA="55000" endA="300" endPos="45500" dir="5400000" sy="-100000" algn="bl" rotWithShape="0"/>
                </a:effectLst>
                <a:cs typeface="+mn-cs"/>
              </a:rPr>
              <a:t>?</a:t>
            </a:r>
            <a:endParaRPr lang="en-US" sz="11500" b="1" dirty="0">
              <a:solidFill>
                <a:schemeClr val="tx1">
                  <a:lumMod val="75000"/>
                </a:schemeClr>
              </a:solidFill>
              <a:effectLst>
                <a:reflection blurRad="6350" stA="55000" endA="300" endPos="45500" dir="5400000" sy="-100000" algn="bl" rotWithShape="0"/>
              </a:effectLst>
              <a:cs typeface="+mn-cs"/>
            </a:endParaRPr>
          </a:p>
        </p:txBody>
      </p:sp>
      <p:sp>
        <p:nvSpPr>
          <p:cNvPr id="7" name="TextBox 6"/>
          <p:cNvSpPr txBox="1"/>
          <p:nvPr/>
        </p:nvSpPr>
        <p:spPr>
          <a:xfrm rot="3464797" flipH="1">
            <a:off x="968763" y="4574331"/>
            <a:ext cx="859648" cy="2404656"/>
          </a:xfrm>
          <a:prstGeom prst="rect">
            <a:avLst/>
          </a:prstGeom>
          <a:noFill/>
        </p:spPr>
        <p:txBody>
          <a:bodyPr>
            <a:spAutoFit/>
            <a:scene3d>
              <a:camera prst="orthographicFront"/>
              <a:lightRig rig="threePt" dir="t"/>
            </a:scene3d>
            <a:sp3d extrusionH="57150">
              <a:bevelT w="38100" h="38100"/>
            </a:sp3d>
          </a:bodyPr>
          <a:lstStyle/>
          <a:p>
            <a:pPr>
              <a:defRPr/>
            </a:pPr>
            <a:r>
              <a:rPr lang="en-US" sz="14000" b="1" dirty="0">
                <a:solidFill>
                  <a:srgbClr val="FFBF8B"/>
                </a:solidFill>
                <a:effectLst>
                  <a:reflection blurRad="6350" stA="55000" endA="300" endPos="45500" dir="5400000" sy="-100000" algn="bl" rotWithShape="0"/>
                </a:effectLst>
                <a:latin typeface="Cambria" pitchFamily="18" charset="0"/>
                <a:cs typeface="+mn-cs"/>
              </a:rPr>
              <a:t>?</a:t>
            </a:r>
            <a:endParaRPr lang="en-US" sz="14000" b="1" dirty="0">
              <a:solidFill>
                <a:srgbClr val="FFBF8B"/>
              </a:solidFill>
              <a:effectLst>
                <a:reflection blurRad="6350" stA="55000" endA="300" endPos="45500" dir="5400000" sy="-100000" algn="bl" rotWithShape="0"/>
              </a:effectLst>
              <a:latin typeface="Cambria" pitchFamily="18" charset="0"/>
              <a:cs typeface="+mn-cs"/>
            </a:endParaRPr>
          </a:p>
        </p:txBody>
      </p:sp>
      <p:sp>
        <p:nvSpPr>
          <p:cNvPr id="8" name="TextBox 7"/>
          <p:cNvSpPr txBox="1"/>
          <p:nvPr/>
        </p:nvSpPr>
        <p:spPr>
          <a:xfrm rot="9535351" flipH="1">
            <a:off x="793612" y="1974335"/>
            <a:ext cx="949687" cy="1401418"/>
          </a:xfrm>
          <a:prstGeom prst="rect">
            <a:avLst/>
          </a:prstGeom>
          <a:noFill/>
        </p:spPr>
        <p:txBody>
          <a:bodyPr>
            <a:spAutoFit/>
            <a:scene3d>
              <a:camera prst="isometricOffAxis1Right"/>
              <a:lightRig rig="threePt" dir="t"/>
            </a:scene3d>
            <a:sp3d extrusionH="57150">
              <a:bevelT w="38100" h="38100"/>
            </a:sp3d>
          </a:bodyPr>
          <a:lstStyle/>
          <a:p>
            <a:pPr>
              <a:defRPr/>
            </a:pPr>
            <a:r>
              <a:rPr lang="en-US" sz="8800" dirty="0">
                <a:solidFill>
                  <a:schemeClr val="accent5">
                    <a:lumMod val="60000"/>
                    <a:lumOff val="40000"/>
                  </a:schemeClr>
                </a:solidFill>
                <a:effectLst>
                  <a:reflection blurRad="6350" stA="55000" endA="300" endPos="45500" dir="5400000" sy="-100000" algn="bl" rotWithShape="0"/>
                </a:effectLst>
                <a:cs typeface="+mn-cs"/>
              </a:rPr>
              <a:t>?</a:t>
            </a:r>
            <a:endParaRPr lang="en-US" sz="8800" dirty="0">
              <a:solidFill>
                <a:schemeClr val="accent5">
                  <a:lumMod val="60000"/>
                  <a:lumOff val="40000"/>
                </a:schemeClr>
              </a:solidFill>
              <a:effectLst>
                <a:reflection blurRad="6350" stA="55000" endA="300" endPos="45500" dir="5400000" sy="-100000" algn="bl" rotWithShape="0"/>
              </a:effectLst>
              <a:cs typeface="+mn-cs"/>
            </a:endParaRPr>
          </a:p>
        </p:txBody>
      </p:sp>
      <p:sp>
        <p:nvSpPr>
          <p:cNvPr id="9" name="TextBox 8"/>
          <p:cNvSpPr txBox="1"/>
          <p:nvPr/>
        </p:nvSpPr>
        <p:spPr>
          <a:xfrm rot="16756950" flipH="1">
            <a:off x="4765843" y="1417276"/>
            <a:ext cx="859648" cy="1992899"/>
          </a:xfrm>
          <a:prstGeom prst="rect">
            <a:avLst/>
          </a:prstGeom>
          <a:noFill/>
        </p:spPr>
        <p:txBody>
          <a:bodyPr>
            <a:spAutoFit/>
            <a:scene3d>
              <a:camera prst="orthographicFront"/>
              <a:lightRig rig="threePt" dir="t"/>
            </a:scene3d>
            <a:sp3d extrusionH="57150">
              <a:bevelT w="38100" h="38100"/>
            </a:sp3d>
          </a:bodyPr>
          <a:lstStyle/>
          <a:p>
            <a:pPr>
              <a:defRPr/>
            </a:pPr>
            <a:r>
              <a:rPr lang="en-US" sz="11500" b="1" dirty="0">
                <a:solidFill>
                  <a:srgbClr val="FF831D"/>
                </a:solidFill>
                <a:effectLst>
                  <a:reflection blurRad="6350" stA="55000" endA="300" endPos="45500" dir="5400000" sy="-100000" algn="bl" rotWithShape="0"/>
                </a:effectLst>
                <a:cs typeface="+mn-cs"/>
              </a:rPr>
              <a:t>?</a:t>
            </a:r>
            <a:endParaRPr lang="en-US" sz="11500" b="1" dirty="0">
              <a:solidFill>
                <a:srgbClr val="FF831D"/>
              </a:solidFill>
              <a:effectLst>
                <a:reflection blurRad="6350" stA="55000" endA="300" endPos="45500" dir="5400000" sy="-100000" algn="bl" rotWithShape="0"/>
              </a:effectLst>
              <a:cs typeface="+mn-cs"/>
            </a:endParaRPr>
          </a:p>
        </p:txBody>
      </p:sp>
      <p:sp>
        <p:nvSpPr>
          <p:cNvPr id="10" name="TextBox 9"/>
          <p:cNvSpPr txBox="1"/>
          <p:nvPr/>
        </p:nvSpPr>
        <p:spPr>
          <a:xfrm rot="19836951" flipH="1">
            <a:off x="7434275" y="1104110"/>
            <a:ext cx="949687" cy="2492990"/>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defRPr/>
            </a:pPr>
            <a:r>
              <a:rPr lang="en-US" sz="1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cs typeface="+mn-cs"/>
              </a:rPr>
              <a:t>?</a:t>
            </a:r>
            <a:endParaRPr lang="en-US" sz="1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cs typeface="+mn-cs"/>
            </a:endParaRPr>
          </a:p>
        </p:txBody>
      </p:sp>
      <p:sp>
        <p:nvSpPr>
          <p:cNvPr id="11" name="TextBox 10"/>
          <p:cNvSpPr txBox="1"/>
          <p:nvPr/>
        </p:nvSpPr>
        <p:spPr>
          <a:xfrm rot="2233443" flipH="1">
            <a:off x="2904475" y="836467"/>
            <a:ext cx="584096" cy="924339"/>
          </a:xfrm>
          <a:prstGeom prst="rect">
            <a:avLst/>
          </a:prstGeom>
          <a:noFill/>
        </p:spPr>
        <p:txBody>
          <a:bodyPr>
            <a:spAutoFit/>
            <a:scene3d>
              <a:camera prst="perspectiveHeroicExtremeLeftFacing"/>
              <a:lightRig rig="threePt" dir="t"/>
            </a:scene3d>
            <a:sp3d extrusionH="57150">
              <a:bevelT w="38100" h="38100"/>
            </a:sp3d>
          </a:bodyPr>
          <a:lstStyle/>
          <a:p>
            <a:pPr>
              <a:defRPr/>
            </a:pPr>
            <a:r>
              <a:rPr lang="en-US" sz="5600" dirty="0">
                <a:solidFill>
                  <a:schemeClr val="tx2">
                    <a:lumMod val="75000"/>
                  </a:schemeClr>
                </a:solidFill>
                <a:effectLst>
                  <a:reflection blurRad="6350" stA="55000" endA="300" endPos="45500" dir="5400000" sy="-100000" algn="bl" rotWithShape="0"/>
                </a:effectLst>
                <a:cs typeface="+mn-cs"/>
              </a:rPr>
              <a:t>?</a:t>
            </a:r>
            <a:endParaRPr lang="en-US" sz="5600" dirty="0">
              <a:solidFill>
                <a:schemeClr val="tx2">
                  <a:lumMod val="75000"/>
                </a:schemeClr>
              </a:solidFill>
              <a:effectLst>
                <a:reflection blurRad="6350" stA="55000" endA="300" endPos="45500" dir="5400000" sy="-100000" algn="bl" rotWithShape="0"/>
              </a:effectLst>
              <a:cs typeface="+mn-cs"/>
            </a:endParaRPr>
          </a:p>
        </p:txBody>
      </p:sp>
      <p:sp>
        <p:nvSpPr>
          <p:cNvPr id="12" name="TextBox 11"/>
          <p:cNvSpPr txBox="1"/>
          <p:nvPr/>
        </p:nvSpPr>
        <p:spPr>
          <a:xfrm rot="8530737" flipH="1">
            <a:off x="4680900" y="4832927"/>
            <a:ext cx="643173" cy="1569660"/>
          </a:xfrm>
          <a:prstGeom prst="rect">
            <a:avLst/>
          </a:prstGeom>
          <a:noFill/>
        </p:spPr>
        <p:txBody>
          <a:bodyPr>
            <a:spAutoFit/>
            <a:scene3d>
              <a:camera prst="orthographicFront"/>
              <a:lightRig rig="threePt" dir="t"/>
            </a:scene3d>
            <a:sp3d extrusionH="57150">
              <a:bevelT w="38100" h="38100"/>
            </a:sp3d>
          </a:bodyPr>
          <a:lstStyle/>
          <a:p>
            <a:pPr>
              <a:defRPr/>
            </a:pPr>
            <a:r>
              <a:rPr lang="en-US" sz="9600" dirty="0">
                <a:solidFill>
                  <a:srgbClr val="FF4A37"/>
                </a:solidFill>
                <a:effectLst>
                  <a:reflection blurRad="6350" stA="60000" endA="900" endPos="60000" dist="29997" dir="5400000" sy="-100000" algn="bl" rotWithShape="0"/>
                </a:effectLst>
                <a:cs typeface="+mn-cs"/>
              </a:rPr>
              <a:t>?</a:t>
            </a:r>
            <a:endParaRPr lang="en-US" sz="9600" dirty="0">
              <a:solidFill>
                <a:srgbClr val="FF4A37"/>
              </a:solidFill>
              <a:effectLst>
                <a:reflection blurRad="6350" stA="60000" endA="900" endPos="60000" dist="29997" dir="5400000" sy="-100000" algn="bl" rotWithShape="0"/>
              </a:effectLst>
              <a:cs typeface="+mn-cs"/>
            </a:endParaRPr>
          </a:p>
        </p:txBody>
      </p:sp>
      <p:sp>
        <p:nvSpPr>
          <p:cNvPr id="13" name="TextBox 12"/>
          <p:cNvSpPr txBox="1"/>
          <p:nvPr/>
        </p:nvSpPr>
        <p:spPr>
          <a:xfrm rot="12627025" flipH="1">
            <a:off x="2556786" y="4450610"/>
            <a:ext cx="584096" cy="626166"/>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cs typeface="+mn-cs"/>
              </a:rPr>
              <a:t>?</a:t>
            </a:r>
            <a:endParaRPr lang="en-US" sz="3600" dirty="0">
              <a:solidFill>
                <a:schemeClr val="tx2">
                  <a:lumMod val="40000"/>
                  <a:lumOff val="60000"/>
                </a:schemeClr>
              </a:solidFill>
              <a:effectLst>
                <a:reflection blurRad="6350" stA="55000" endA="300" endPos="45500" dir="5400000" sy="-100000" algn="bl" rotWithShape="0"/>
              </a:effectLst>
              <a:cs typeface="+mn-cs"/>
            </a:endParaRPr>
          </a:p>
        </p:txBody>
      </p:sp>
      <p:sp>
        <p:nvSpPr>
          <p:cNvPr id="15" name="TextBox 14"/>
          <p:cNvSpPr txBox="1"/>
          <p:nvPr/>
        </p:nvSpPr>
        <p:spPr>
          <a:xfrm rot="1186146" flipH="1">
            <a:off x="6185957" y="4402802"/>
            <a:ext cx="499379" cy="1107996"/>
          </a:xfrm>
          <a:prstGeom prst="rect">
            <a:avLst/>
          </a:prstGeom>
          <a:noFill/>
        </p:spPr>
        <p:txBody>
          <a:bodyPr>
            <a:spAutoFit/>
            <a:scene3d>
              <a:camera prst="orthographicFront"/>
              <a:lightRig rig="threePt" dir="t"/>
            </a:scene3d>
            <a:sp3d extrusionH="57150">
              <a:bevelT w="69850" h="69850" prst="divot"/>
            </a:sp3d>
          </a:bodyPr>
          <a:lstStyle/>
          <a:p>
            <a:pPr>
              <a:defRPr/>
            </a:pPr>
            <a:r>
              <a:rPr lang="en-US" sz="6600" dirty="0">
                <a:solidFill>
                  <a:srgbClr val="9966FF"/>
                </a:solidFill>
                <a:effectLst>
                  <a:reflection blurRad="6350" stA="55000" endA="300" endPos="45500" dir="5400000" sy="-100000" algn="bl" rotWithShape="0"/>
                </a:effectLst>
                <a:cs typeface="+mn-cs"/>
              </a:rPr>
              <a:t>?</a:t>
            </a:r>
            <a:endParaRPr lang="en-US" sz="6600" dirty="0">
              <a:solidFill>
                <a:srgbClr val="9966FF"/>
              </a:solidFill>
              <a:effectLst>
                <a:reflection blurRad="6350" stA="55000" endA="300" endPos="45500" dir="5400000" sy="-100000" algn="bl" rotWithShape="0"/>
              </a:effectLst>
              <a:cs typeface="+mn-cs"/>
            </a:endParaRPr>
          </a:p>
        </p:txBody>
      </p:sp>
      <p:sp>
        <p:nvSpPr>
          <p:cNvPr id="14" name="TextBox 13"/>
          <p:cNvSpPr txBox="1"/>
          <p:nvPr/>
        </p:nvSpPr>
        <p:spPr>
          <a:xfrm rot="19460650" flipH="1">
            <a:off x="2845406" y="2204058"/>
            <a:ext cx="489197" cy="769441"/>
          </a:xfrm>
          <a:prstGeom prst="rect">
            <a:avLst/>
          </a:prstGeom>
          <a:noFill/>
        </p:spPr>
        <p:txBody>
          <a:bodyPr>
            <a:prstTxWarp prst="textInflate">
              <a:avLst/>
            </a:prstTxWarp>
            <a:spAutoFit/>
            <a:scene3d>
              <a:camera prst="perspectiveRelaxedModerately"/>
              <a:lightRig rig="threePt" dir="t"/>
            </a:scene3d>
            <a:sp3d extrusionH="57150">
              <a:bevelT w="38100" h="38100"/>
            </a:sp3d>
          </a:bodyPr>
          <a:lstStyle/>
          <a:p>
            <a:pPr>
              <a:defRPr/>
            </a:pPr>
            <a:r>
              <a:rPr lang="en-US" sz="4400" dirty="0">
                <a:solidFill>
                  <a:srgbClr val="FF6699"/>
                </a:solidFill>
                <a:effectLst>
                  <a:reflection blurRad="6350" stA="55000" endA="300" endPos="45500" dir="5400000" sy="-100000" algn="bl" rotWithShape="0"/>
                </a:effectLst>
                <a:cs typeface="+mn-cs"/>
              </a:rPr>
              <a:t>?</a:t>
            </a:r>
            <a:endParaRPr lang="en-US" sz="4400" dirty="0">
              <a:solidFill>
                <a:srgbClr val="FF6699"/>
              </a:solidFill>
              <a:effectLst>
                <a:reflection blurRad="6350" stA="55000" endA="300" endPos="45500" dir="5400000" sy="-100000" algn="bl" rotWithShape="0"/>
              </a:effectLst>
              <a:cs typeface="+mn-cs"/>
            </a:endParaRPr>
          </a:p>
        </p:txBody>
      </p:sp>
      <p:sp>
        <p:nvSpPr>
          <p:cNvPr id="57357" name="TextBox 15"/>
          <p:cNvSpPr txBox="1">
            <a:spLocks noChangeArrowheads="1"/>
          </p:cNvSpPr>
          <p:nvPr/>
        </p:nvSpPr>
        <p:spPr bwMode="auto">
          <a:xfrm>
            <a:off x="5511800" y="6350000"/>
            <a:ext cx="3568700" cy="369888"/>
          </a:xfrm>
          <a:prstGeom prst="rect">
            <a:avLst/>
          </a:prstGeom>
          <a:noFill/>
          <a:ln w="9525">
            <a:noFill/>
            <a:miter lim="800000"/>
            <a:headEnd/>
            <a:tailEnd/>
          </a:ln>
        </p:spPr>
        <p:txBody>
          <a:bodyPr>
            <a:spAutoFit/>
          </a:bodyPr>
          <a:lstStyle/>
          <a:p>
            <a:r>
              <a:rPr lang="en-US" sz="1800" b="1">
                <a:hlinkClick r:id="rId2"/>
              </a:rPr>
              <a:t>http://schoolacademy.telerik.com</a:t>
            </a:r>
            <a:endParaRPr lang="en-US" sz="1800" b="1"/>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33400" y="4953000"/>
            <a:ext cx="8305800" cy="914400"/>
          </a:xfrm>
        </p:spPr>
        <p:txBody>
          <a:bodyPr/>
          <a:lstStyle/>
          <a:p>
            <a:pPr>
              <a:defRPr/>
            </a:pPr>
            <a:r>
              <a:rPr lang="en-US" dirty="0"/>
              <a:t>JavaScript</a:t>
            </a:r>
            <a:endParaRPr lang="bg-BG" dirty="0"/>
          </a:p>
        </p:txBody>
      </p:sp>
      <p:pic>
        <p:nvPicPr>
          <p:cNvPr id="3" name="Picture 4" descr="http://www.dreamswiss.net/guided-tour/pix/javascript_logo.gif"/>
          <p:cNvPicPr>
            <a:picLocks noChangeAspect="1" noChangeArrowheads="1"/>
          </p:cNvPicPr>
          <p:nvPr/>
        </p:nvPicPr>
        <p:blipFill>
          <a:blip r:embed="rId2">
            <a:extLst>
              <a:ext uri="{28A0092B-C50C-407E-A947-70E740481C1C}"/>
            </a:extLst>
          </a:blip>
          <a:srcRect/>
          <a:stretch>
            <a:fillRect/>
          </a:stretch>
        </p:blipFill>
        <p:spPr bwMode="auto">
          <a:xfrm>
            <a:off x="780912" y="2057399"/>
            <a:ext cx="4019688" cy="2411818"/>
          </a:xfrm>
          <a:prstGeom prst="roundRect">
            <a:avLst>
              <a:gd name="adj" fmla="val 1074"/>
            </a:avLst>
          </a:prstGeom>
          <a:noFill/>
          <a:scene3d>
            <a:camera prst="perspectiveHeroicExtremeRightFacing"/>
            <a:lightRig rig="threePt" dir="t"/>
          </a:scene3d>
          <a:extLst>
            <a:ext uri="{909E8E84-426E-40DD-AFC4-6F175D3DCCD1}"/>
          </a:extLst>
        </p:spPr>
      </p:pic>
      <p:pic>
        <p:nvPicPr>
          <p:cNvPr id="4" name="Picture 6" descr="http://settegiorni.blogsome.com/images/javascript.jpg"/>
          <p:cNvPicPr>
            <a:picLocks noChangeAspect="1" noChangeArrowheads="1"/>
          </p:cNvPicPr>
          <p:nvPr/>
        </p:nvPicPr>
        <p:blipFill>
          <a:blip r:embed="rId3">
            <a:extLst>
              <a:ext uri="{28A0092B-C50C-407E-A947-70E740481C1C}"/>
            </a:extLst>
          </a:blip>
          <a:srcRect/>
          <a:stretch>
            <a:fillRect/>
          </a:stretch>
        </p:blipFill>
        <p:spPr bwMode="auto">
          <a:xfrm>
            <a:off x="4234799" y="2039677"/>
            <a:ext cx="4071001" cy="2456123"/>
          </a:xfrm>
          <a:prstGeom prst="roundRect">
            <a:avLst>
              <a:gd name="adj" fmla="val 1130"/>
            </a:avLst>
          </a:prstGeom>
          <a:noFill/>
          <a:scene3d>
            <a:camera prst="perspectiveHeroicExtremeLeftFacing"/>
            <a:lightRig rig="threePt" dir="t"/>
          </a:scene3d>
          <a:extLst>
            <a:ext uri="{909E8E84-426E-40DD-AFC4-6F175D3DCCD1}"/>
          </a:extLst>
        </p:spPr>
      </p:pic>
      <p:pic>
        <p:nvPicPr>
          <p:cNvPr id="5" name="Picture 8" descr="http://1.bp.blogspot.com/_BwaIJMPkHI0/Rq0jWcGkF-I/AAAAAAAABQM/UdJYGzH0LhQ/s320/JavaScript.jpg"/>
          <p:cNvPicPr>
            <a:picLocks noChangeAspect="1" noChangeArrowheads="1"/>
          </p:cNvPicPr>
          <p:nvPr/>
        </p:nvPicPr>
        <p:blipFill>
          <a:blip r:embed="rId4" cstate="screen">
            <a:extLst>
              <a:ext uri="{28A0092B-C50C-407E-A947-70E740481C1C}"/>
            </a:extLst>
          </a:blip>
          <a:srcRect/>
          <a:stretch>
            <a:fillRect/>
          </a:stretch>
        </p:blipFill>
        <p:spPr bwMode="auto">
          <a:xfrm>
            <a:off x="3733800" y="1091223"/>
            <a:ext cx="1425378" cy="1710454"/>
          </a:xfrm>
          <a:prstGeom prst="roundRect">
            <a:avLst>
              <a:gd name="adj" fmla="val 4732"/>
            </a:avLst>
          </a:prstGeom>
          <a:noFill/>
          <a:ln>
            <a:solidFill>
              <a:srgbClr val="4C6400"/>
            </a:solidFill>
          </a:ln>
          <a:effectLst>
            <a:outerShdw blurRad="127000" dist="38100" dir="2700000" sx="102000" sy="102000" algn="tl" rotWithShape="0">
              <a:prstClr val="black">
                <a:alpha val="40000"/>
              </a:prstClr>
            </a:outerShdw>
          </a:effectLst>
          <a:extLst>
            <a:ext uri="{909E8E84-426E-40DD-AFC4-6F175D3DCCD1}"/>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t>JavaScript</a:t>
            </a:r>
          </a:p>
        </p:txBody>
      </p:sp>
      <p:sp>
        <p:nvSpPr>
          <p:cNvPr id="3" name="Content Placeholder 2"/>
          <p:cNvSpPr>
            <a:spLocks noGrp="1"/>
          </p:cNvSpPr>
          <p:nvPr>
            <p:ph idx="1"/>
          </p:nvPr>
        </p:nvSpPr>
        <p:spPr>
          <a:xfrm>
            <a:off x="228600" y="914400"/>
            <a:ext cx="8686800" cy="5715000"/>
          </a:xfrm>
        </p:spPr>
        <p:txBody>
          <a:bodyPr/>
          <a:lstStyle/>
          <a:p>
            <a:pPr marL="444500" indent="-444500">
              <a:lnSpc>
                <a:spcPct val="100000"/>
              </a:lnSpc>
              <a:buClr>
                <a:schemeClr val="accent5">
                  <a:lumMod val="20000"/>
                  <a:lumOff val="80000"/>
                </a:schemeClr>
              </a:buClr>
              <a:buFont typeface="+mj-lt"/>
              <a:buAutoNum type="arabicPeriod"/>
              <a:tabLst/>
              <a:defRPr/>
            </a:pPr>
            <a:r>
              <a:rPr lang="en-US" sz="2800" dirty="0" smtClean="0">
                <a:solidFill>
                  <a:schemeClr val="tx1">
                    <a:lumMod val="40000"/>
                    <a:lumOff val="60000"/>
                  </a:schemeClr>
                </a:solidFill>
              </a:rPr>
              <a:t>Create an HTML page that has two text fields (first name and last name) and a button. When the user clicks the button, a message should show the text in the text fields followed by the current time. </a:t>
            </a:r>
          </a:p>
          <a:p>
            <a:pPr marL="444500" indent="-444500">
              <a:lnSpc>
                <a:spcPct val="100000"/>
              </a:lnSpc>
              <a:buClr>
                <a:schemeClr val="accent5">
                  <a:lumMod val="20000"/>
                  <a:lumOff val="80000"/>
                </a:schemeClr>
              </a:buClr>
              <a:buFont typeface="+mj-lt"/>
              <a:buAutoNum type="arabicPeriod"/>
              <a:tabLst/>
              <a:defRPr/>
            </a:pPr>
            <a:r>
              <a:rPr lang="en-US" sz="2800" dirty="0" smtClean="0">
                <a:solidFill>
                  <a:schemeClr val="tx1">
                    <a:lumMod val="40000"/>
                    <a:lumOff val="60000"/>
                  </a:schemeClr>
                </a:solidFill>
              </a:rPr>
              <a:t>Create a Web page that asks the user about his name and says goodbye to him when leaving the page.</a:t>
            </a:r>
            <a:endParaRPr lang="en-US" sz="2800" dirty="0">
              <a:solidFill>
                <a:schemeClr val="tx1">
                  <a:lumMod val="40000"/>
                  <a:lumOff val="60000"/>
                </a:schemeClr>
              </a:solidFill>
            </a:endParaRPr>
          </a:p>
          <a:p>
            <a:pPr marL="444500" indent="-444500">
              <a:lnSpc>
                <a:spcPct val="100000"/>
              </a:lnSpc>
              <a:buClr>
                <a:schemeClr val="accent5">
                  <a:lumMod val="20000"/>
                  <a:lumOff val="80000"/>
                </a:schemeClr>
              </a:buClr>
              <a:buFont typeface="+mj-lt"/>
              <a:buAutoNum type="arabicPeriod"/>
              <a:tabLst/>
              <a:defRPr/>
            </a:pPr>
            <a:r>
              <a:rPr lang="en-US" sz="2800" dirty="0" smtClean="0">
                <a:solidFill>
                  <a:schemeClr val="tx1">
                    <a:lumMod val="40000"/>
                    <a:lumOff val="60000"/>
                  </a:schemeClr>
                </a:solidFill>
              </a:rPr>
              <a:t>Modify the previous HTML page to have a text field for email address and on clicking the button check if the email is valid (it should follow the format </a:t>
            </a:r>
            <a:r>
              <a:rPr lang="en-US" sz="2800" dirty="0" smtClean="0">
                <a:solidFill>
                  <a:schemeClr val="accent5">
                    <a:lumMod val="20000"/>
                    <a:lumOff val="80000"/>
                  </a:schemeClr>
                </a:solidFill>
                <a:latin typeface="Consolas" pitchFamily="49" charset="0"/>
                <a:cs typeface="Consolas" pitchFamily="49" charset="0"/>
              </a:rPr>
              <a:t>&lt;something&gt;@&lt;host&gt;.&lt;domain&gt;</a:t>
            </a:r>
            <a:r>
              <a:rPr lang="en-US" sz="2800" dirty="0" smtClean="0">
                <a:solidFill>
                  <a:schemeClr val="tx1">
                    <a:lumMod val="40000"/>
                    <a:lumOff val="60000"/>
                  </a:schemeClr>
                </a:solidFill>
              </a:rPr>
              <a:t>).</a:t>
            </a:r>
          </a:p>
          <a:p>
            <a:pPr marL="444500" indent="-444500">
              <a:lnSpc>
                <a:spcPct val="100000"/>
              </a:lnSpc>
              <a:buClr>
                <a:schemeClr val="accent5">
                  <a:lumMod val="20000"/>
                  <a:lumOff val="80000"/>
                </a:schemeClr>
              </a:buClr>
              <a:buFont typeface="+mj-lt"/>
              <a:buAutoNum type="arabicPeriod"/>
              <a:tabLst/>
              <a:defRPr/>
            </a:pPr>
            <a:r>
              <a:rPr lang="en-US" sz="2800" dirty="0" smtClean="0">
                <a:solidFill>
                  <a:schemeClr val="tx1">
                    <a:lumMod val="40000"/>
                    <a:lumOff val="60000"/>
                  </a:schemeClr>
                </a:solidFill>
              </a:rPr>
              <a:t>Create a Web page that shows 20 </a:t>
            </a:r>
            <a:r>
              <a:rPr lang="en-US" sz="2800" dirty="0" smtClean="0">
                <a:solidFill>
                  <a:schemeClr val="accent5">
                    <a:lumMod val="20000"/>
                    <a:lumOff val="80000"/>
                  </a:schemeClr>
                </a:solidFill>
                <a:latin typeface="Consolas" pitchFamily="49" charset="0"/>
                <a:cs typeface="Consolas" pitchFamily="49" charset="0"/>
              </a:rPr>
              <a:t>&lt;div&gt;</a:t>
            </a:r>
            <a:r>
              <a:rPr lang="en-US" sz="2800" dirty="0" smtClean="0">
                <a:solidFill>
                  <a:schemeClr val="tx1">
                    <a:lumMod val="40000"/>
                    <a:lumOff val="60000"/>
                  </a:schemeClr>
                </a:solidFill>
              </a:rPr>
              <a:t> elements with random location, size and color.</a:t>
            </a:r>
            <a:endParaRPr lang="en-US" sz="2800" dirty="0">
              <a:solidFill>
                <a:schemeClr val="tx1">
                  <a:lumMod val="40000"/>
                  <a:lumOff val="60000"/>
                </a:schemeClr>
              </a:solidFill>
            </a:endParaRPr>
          </a:p>
        </p:txBody>
      </p:sp>
      <p:sp>
        <p:nvSpPr>
          <p:cNvPr id="17411" name="Slide Number Placeholder 3"/>
          <p:cNvSpPr>
            <a:spLocks noGrp="1"/>
          </p:cNvSpPr>
          <p:nvPr>
            <p:ph type="sldNum" sz="quarter" idx="10"/>
          </p:nvPr>
        </p:nvSpPr>
        <p:spPr bwMode="auto">
          <a:noFill/>
          <a:ln>
            <a:miter lim="800000"/>
            <a:headEnd/>
            <a:tailEnd/>
          </a:ln>
        </p:spPr>
        <p:txBody>
          <a:bodyPr vert="horz" wrap="square" lIns="91440" tIns="45720" rIns="91440" bIns="45720" numCol="1" compatLnSpc="1">
            <a:prstTxWarp prst="textNoShape">
              <a:avLst/>
            </a:prstTxWarp>
          </a:bodyPr>
          <a:lstStyle/>
          <a:p>
            <a:fld id="{E188C6CA-EEE3-4EAB-88A2-D958655439EC}" type="slidenum">
              <a:rPr lang="en-US">
                <a:cs typeface="Arial" charset="0"/>
              </a:rPr>
              <a:pPr/>
              <a:t>5</a:t>
            </a:fld>
            <a:endParaRPr lang="en-US">
              <a:cs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t>JavaScript (2)</a:t>
            </a:r>
            <a:endParaRPr/>
          </a:p>
        </p:txBody>
      </p:sp>
      <p:sp>
        <p:nvSpPr>
          <p:cNvPr id="3" name="Content Placeholder 2"/>
          <p:cNvSpPr>
            <a:spLocks noGrp="1"/>
          </p:cNvSpPr>
          <p:nvPr>
            <p:ph idx="1"/>
          </p:nvPr>
        </p:nvSpPr>
        <p:spPr>
          <a:xfrm>
            <a:off x="228600" y="990600"/>
            <a:ext cx="8686800" cy="5638800"/>
          </a:xfrm>
        </p:spPr>
        <p:txBody>
          <a:bodyPr/>
          <a:lstStyle/>
          <a:p>
            <a:pPr marL="444500" indent="-444500">
              <a:lnSpc>
                <a:spcPts val="3400"/>
              </a:lnSpc>
              <a:buClr>
                <a:schemeClr val="accent5">
                  <a:lumMod val="20000"/>
                  <a:lumOff val="80000"/>
                </a:schemeClr>
              </a:buClr>
              <a:buFont typeface="+mj-lt"/>
              <a:buAutoNum type="arabicPeriod" startAt="5"/>
              <a:tabLst/>
              <a:defRPr/>
            </a:pPr>
            <a:r>
              <a:rPr lang="en-US" sz="2800" dirty="0" smtClean="0">
                <a:solidFill>
                  <a:schemeClr val="tx1">
                    <a:lumMod val="40000"/>
                    <a:lumOff val="60000"/>
                  </a:schemeClr>
                </a:solidFill>
              </a:rPr>
              <a:t>Create </a:t>
            </a:r>
            <a:r>
              <a:rPr lang="en-US" sz="2800" dirty="0">
                <a:solidFill>
                  <a:schemeClr val="tx1">
                    <a:lumMod val="40000"/>
                    <a:lumOff val="60000"/>
                  </a:schemeClr>
                </a:solidFill>
              </a:rPr>
              <a:t>a drop-down menu</a:t>
            </a:r>
          </a:p>
          <a:p>
            <a:pPr marL="712788" lvl="1" indent="-350838">
              <a:lnSpc>
                <a:spcPts val="3400"/>
              </a:lnSpc>
              <a:buClr>
                <a:schemeClr val="tx1"/>
              </a:buClr>
              <a:defRPr/>
            </a:pPr>
            <a:r>
              <a:rPr lang="en-US" sz="2800" dirty="0"/>
              <a:t>Use table for the main menu blocks</a:t>
            </a:r>
          </a:p>
          <a:p>
            <a:pPr marL="712788" lvl="1" indent="-350838">
              <a:lnSpc>
                <a:spcPts val="3400"/>
              </a:lnSpc>
              <a:buClr>
                <a:schemeClr val="tx1"/>
              </a:buClr>
              <a:defRPr/>
            </a:pPr>
            <a:r>
              <a:rPr lang="en-US" sz="2800" dirty="0"/>
              <a:t>Use hidden </a:t>
            </a:r>
            <a:r>
              <a:rPr lang="en-US" sz="2800" dirty="0">
                <a:solidFill>
                  <a:schemeClr val="accent5">
                    <a:lumMod val="20000"/>
                    <a:lumOff val="80000"/>
                  </a:schemeClr>
                </a:solidFill>
                <a:latin typeface="Consolas" pitchFamily="49" charset="0"/>
              </a:rPr>
              <a:t>&lt;DIV&gt;</a:t>
            </a:r>
            <a:r>
              <a:rPr lang="en-US" sz="2800" dirty="0"/>
              <a:t> elements (</a:t>
            </a:r>
            <a:r>
              <a:rPr lang="en-US" sz="2800" dirty="0">
                <a:solidFill>
                  <a:schemeClr val="accent5">
                    <a:lumMod val="20000"/>
                    <a:lumOff val="80000"/>
                  </a:schemeClr>
                </a:solidFill>
                <a:latin typeface="Consolas" pitchFamily="49" charset="0"/>
                <a:cs typeface="Consolas" pitchFamily="49" charset="0"/>
              </a:rPr>
              <a:t>display:</a:t>
            </a:r>
            <a:r>
              <a:rPr lang="en-US" sz="2800" dirty="0">
                <a:latin typeface="Consolas" pitchFamily="49" charset="0"/>
              </a:rPr>
              <a:t> </a:t>
            </a:r>
            <a:r>
              <a:rPr lang="en-US" sz="2800" dirty="0">
                <a:solidFill>
                  <a:schemeClr val="accent5">
                    <a:lumMod val="20000"/>
                    <a:lumOff val="80000"/>
                  </a:schemeClr>
                </a:solidFill>
                <a:latin typeface="Consolas" pitchFamily="49" charset="0"/>
                <a:cs typeface="Consolas" pitchFamily="49" charset="0"/>
              </a:rPr>
              <a:t>none</a:t>
            </a:r>
            <a:r>
              <a:rPr lang="en-US" sz="2800" dirty="0"/>
              <a:t>; </a:t>
            </a:r>
            <a:r>
              <a:rPr lang="en-US" sz="2800" noProof="1">
                <a:solidFill>
                  <a:schemeClr val="accent5">
                    <a:lumMod val="20000"/>
                    <a:lumOff val="80000"/>
                  </a:schemeClr>
                </a:solidFill>
                <a:latin typeface="Consolas" pitchFamily="49" charset="0"/>
                <a:cs typeface="Consolas" pitchFamily="49" charset="0"/>
              </a:rPr>
              <a:t>position:absolute</a:t>
            </a:r>
            <a:r>
              <a:rPr lang="en-US" sz="2800" dirty="0"/>
              <a:t>; </a:t>
            </a:r>
            <a:r>
              <a:rPr lang="en-US" sz="2800" dirty="0">
                <a:solidFill>
                  <a:schemeClr val="accent5">
                    <a:lumMod val="20000"/>
                    <a:lumOff val="80000"/>
                  </a:schemeClr>
                </a:solidFill>
                <a:latin typeface="Consolas" pitchFamily="49" charset="0"/>
                <a:cs typeface="Consolas" pitchFamily="49" charset="0"/>
              </a:rPr>
              <a:t>top:30px</a:t>
            </a:r>
            <a:r>
              <a:rPr lang="en-US" sz="2800" dirty="0"/>
              <a:t>)</a:t>
            </a:r>
          </a:p>
          <a:p>
            <a:pPr marL="712788" lvl="1" indent="-350838">
              <a:lnSpc>
                <a:spcPts val="3400"/>
              </a:lnSpc>
              <a:buClr>
                <a:schemeClr val="tx1"/>
              </a:buClr>
              <a:defRPr/>
            </a:pPr>
            <a:r>
              <a:rPr lang="en-US" sz="2800" dirty="0"/>
              <a:t>Use </a:t>
            </a:r>
            <a:r>
              <a:rPr lang="en-US" sz="2800" dirty="0">
                <a:solidFill>
                  <a:schemeClr val="accent5">
                    <a:lumMod val="20000"/>
                    <a:lumOff val="80000"/>
                  </a:schemeClr>
                </a:solidFill>
                <a:latin typeface="Consolas" pitchFamily="49" charset="0"/>
                <a:cs typeface="Consolas" pitchFamily="49" charset="0"/>
              </a:rPr>
              <a:t>JavaScript</a:t>
            </a:r>
            <a:r>
              <a:rPr lang="en-US" sz="2800" dirty="0"/>
              <a:t> and </a:t>
            </a:r>
            <a:r>
              <a:rPr lang="en-US" sz="2800" noProof="1">
                <a:solidFill>
                  <a:schemeClr val="accent5">
                    <a:lumMod val="20000"/>
                    <a:lumOff val="80000"/>
                  </a:schemeClr>
                </a:solidFill>
                <a:latin typeface="Consolas" pitchFamily="49" charset="0"/>
                <a:cs typeface="Consolas" pitchFamily="49" charset="0"/>
              </a:rPr>
              <a:t>on</a:t>
            </a:r>
            <a:r>
              <a:rPr lang="en-US" sz="2800" dirty="0">
                <a:solidFill>
                  <a:schemeClr val="accent5">
                    <a:lumMod val="20000"/>
                    <a:lumOff val="80000"/>
                  </a:schemeClr>
                </a:solidFill>
                <a:latin typeface="Consolas" pitchFamily="49" charset="0"/>
                <a:cs typeface="Consolas" pitchFamily="49" charset="0"/>
              </a:rPr>
              <a:t>m</a:t>
            </a:r>
            <a:r>
              <a:rPr lang="en-US" sz="2800" noProof="1">
                <a:solidFill>
                  <a:schemeClr val="accent5">
                    <a:lumMod val="20000"/>
                    <a:lumOff val="80000"/>
                  </a:schemeClr>
                </a:solidFill>
                <a:latin typeface="Consolas" pitchFamily="49" charset="0"/>
                <a:cs typeface="Consolas" pitchFamily="49" charset="0"/>
              </a:rPr>
              <a:t>ouse</a:t>
            </a:r>
            <a:r>
              <a:rPr lang="en-US" sz="2800" dirty="0">
                <a:solidFill>
                  <a:schemeClr val="accent5">
                    <a:lumMod val="20000"/>
                    <a:lumOff val="80000"/>
                  </a:schemeClr>
                </a:solidFill>
                <a:latin typeface="Consolas" pitchFamily="49" charset="0"/>
                <a:cs typeface="Consolas" pitchFamily="49" charset="0"/>
              </a:rPr>
              <a:t>o</a:t>
            </a:r>
            <a:r>
              <a:rPr lang="en-US" sz="2800" noProof="1">
                <a:solidFill>
                  <a:schemeClr val="accent5">
                    <a:lumMod val="20000"/>
                    <a:lumOff val="80000"/>
                  </a:schemeClr>
                </a:solidFill>
                <a:latin typeface="Consolas" pitchFamily="49" charset="0"/>
                <a:cs typeface="Consolas" pitchFamily="49" charset="0"/>
              </a:rPr>
              <a:t>ver</a:t>
            </a:r>
            <a:r>
              <a:rPr lang="en-US" sz="2800" dirty="0"/>
              <a:t> and </a:t>
            </a:r>
            <a:r>
              <a:rPr lang="en-US" sz="2800" dirty="0">
                <a:solidFill>
                  <a:schemeClr val="accent5">
                    <a:lumMod val="20000"/>
                    <a:lumOff val="80000"/>
                  </a:schemeClr>
                </a:solidFill>
                <a:latin typeface="Consolas" pitchFamily="49" charset="0"/>
                <a:cs typeface="Consolas" pitchFamily="49" charset="0"/>
              </a:rPr>
              <a:t>onmouseout</a:t>
            </a:r>
            <a:r>
              <a:rPr lang="en-US" sz="2800" dirty="0"/>
              <a:t> event to change display: none/block</a:t>
            </a:r>
            <a:endParaRPr lang="bg-BG" sz="2800" dirty="0"/>
          </a:p>
          <a:p>
            <a:pPr>
              <a:defRPr/>
            </a:pPr>
            <a:endParaRPr lang="en-US" dirty="0"/>
          </a:p>
        </p:txBody>
      </p:sp>
      <p:sp>
        <p:nvSpPr>
          <p:cNvPr id="18435" name="Slide Number Placeholder 3"/>
          <p:cNvSpPr>
            <a:spLocks noGrp="1"/>
          </p:cNvSpPr>
          <p:nvPr>
            <p:ph type="sldNum" sz="quarter" idx="10"/>
          </p:nvPr>
        </p:nvSpPr>
        <p:spPr bwMode="auto">
          <a:noFill/>
          <a:ln>
            <a:miter lim="800000"/>
            <a:headEnd/>
            <a:tailEnd/>
          </a:ln>
        </p:spPr>
        <p:txBody>
          <a:bodyPr vert="horz" wrap="square" lIns="91440" tIns="45720" rIns="91440" bIns="45720" numCol="1" compatLnSpc="1">
            <a:prstTxWarp prst="textNoShape">
              <a:avLst/>
            </a:prstTxWarp>
          </a:bodyPr>
          <a:lstStyle/>
          <a:p>
            <a:fld id="{1DEDE15A-9AAA-47CF-ABBF-C4512C1CA163}" type="slidenum">
              <a:rPr lang="en-US">
                <a:cs typeface="Arial" charset="0"/>
              </a:rPr>
              <a:pPr/>
              <a:t>6</a:t>
            </a:fld>
            <a:endParaRPr lang="en-US">
              <a:cs typeface="Arial" charset="0"/>
            </a:endParaRPr>
          </a:p>
        </p:txBody>
      </p:sp>
      <p:pic>
        <p:nvPicPr>
          <p:cNvPr id="18436" name="Picture 4"/>
          <p:cNvPicPr>
            <a:picLocks noChangeAspect="1" noChangeArrowheads="1"/>
          </p:cNvPicPr>
          <p:nvPr/>
        </p:nvPicPr>
        <p:blipFill>
          <a:blip r:embed="rId2"/>
          <a:srcRect/>
          <a:stretch>
            <a:fillRect/>
          </a:stretch>
        </p:blipFill>
        <p:spPr bwMode="auto">
          <a:xfrm>
            <a:off x="2514600" y="4343400"/>
            <a:ext cx="3609975" cy="2051050"/>
          </a:xfrm>
          <a:prstGeom prst="rect">
            <a:avLst/>
          </a:prstGeom>
          <a:noFill/>
          <a:ln w="19050">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smtClean="0"/>
              <a:t>JavaScript (</a:t>
            </a:r>
            <a:r>
              <a:t>3</a:t>
            </a:r>
            <a:r>
              <a:rPr smtClean="0"/>
              <a:t>)</a:t>
            </a:r>
            <a:endParaRPr/>
          </a:p>
        </p:txBody>
      </p:sp>
      <p:sp>
        <p:nvSpPr>
          <p:cNvPr id="6" name="Content Placeholder 5"/>
          <p:cNvSpPr>
            <a:spLocks noGrp="1"/>
          </p:cNvSpPr>
          <p:nvPr>
            <p:ph idx="1"/>
          </p:nvPr>
        </p:nvSpPr>
        <p:spPr/>
        <p:txBody>
          <a:bodyPr/>
          <a:lstStyle/>
          <a:p>
            <a:pPr marL="444500" indent="-444500">
              <a:buClr>
                <a:schemeClr val="accent5">
                  <a:lumMod val="20000"/>
                  <a:lumOff val="80000"/>
                </a:schemeClr>
              </a:buClr>
              <a:buFont typeface="+mj-lt"/>
              <a:buAutoNum type="arabicPeriod" startAt="6"/>
              <a:tabLst/>
              <a:defRPr/>
            </a:pPr>
            <a:r>
              <a:rPr lang="en-US" sz="2800" dirty="0" smtClean="0"/>
              <a:t>Create a DTHML page that has </a:t>
            </a:r>
            <a:r>
              <a:rPr lang="en-US" sz="2800" dirty="0" smtClean="0">
                <a:solidFill>
                  <a:schemeClr val="accent5">
                    <a:lumMod val="20000"/>
                    <a:lumOff val="80000"/>
                  </a:schemeClr>
                </a:solidFill>
                <a:effectLst>
                  <a:outerShdw blurRad="38100" dist="38100" dir="2700000" algn="tl">
                    <a:srgbClr val="000000"/>
                  </a:outerShdw>
                </a:effectLst>
                <a:latin typeface="Consolas" pitchFamily="49" charset="0"/>
              </a:rPr>
              <a:t>&lt;div&gt;</a:t>
            </a:r>
            <a:r>
              <a:rPr lang="en-US" sz="2800" dirty="0" smtClean="0">
                <a:solidFill>
                  <a:schemeClr val="accent5">
                    <a:lumMod val="20000"/>
                    <a:lumOff val="80000"/>
                  </a:schemeClr>
                </a:solidFill>
                <a:effectLst>
                  <a:outerShdw blurRad="38100" dist="38100" dir="2700000" algn="tl">
                    <a:srgbClr val="000000"/>
                  </a:outerShdw>
                </a:effectLst>
              </a:rPr>
              <a:t> </a:t>
            </a:r>
            <a:r>
              <a:rPr lang="en-US" sz="2800" dirty="0" smtClean="0"/>
              <a:t>containing a text that scrolls from right to left automatically</a:t>
            </a:r>
          </a:p>
          <a:p>
            <a:pPr marL="808038" lvl="1" indent="-361950">
              <a:buClr>
                <a:schemeClr val="tx1"/>
              </a:buClr>
              <a:defRPr/>
            </a:pPr>
            <a:r>
              <a:rPr lang="en-US" sz="2800" dirty="0" smtClean="0"/>
              <a:t>Use </a:t>
            </a:r>
            <a:r>
              <a:rPr lang="en-US" sz="2800" noProof="1" smtClean="0">
                <a:solidFill>
                  <a:schemeClr val="accent5">
                    <a:lumMod val="20000"/>
                    <a:lumOff val="80000"/>
                  </a:schemeClr>
                </a:solidFill>
                <a:latin typeface="Consolas" pitchFamily="49" charset="0"/>
                <a:cs typeface="Consolas" pitchFamily="49" charset="0"/>
              </a:rPr>
              <a:t>setInterval(</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function to move the text at an interval of 500 ms</a:t>
            </a:r>
          </a:p>
          <a:p>
            <a:pPr marL="808038" lvl="1" indent="-361950">
              <a:buClr>
                <a:schemeClr val="tx1"/>
              </a:buClr>
              <a:defRPr/>
            </a:pPr>
            <a:r>
              <a:rPr lang="en-US" sz="2800" dirty="0" smtClean="0"/>
              <a:t>Use </a:t>
            </a:r>
            <a:r>
              <a:rPr lang="en-US" sz="2800" dirty="0" smtClean="0">
                <a:solidFill>
                  <a:schemeClr val="accent5">
                    <a:lumMod val="20000"/>
                    <a:lumOff val="80000"/>
                  </a:schemeClr>
                </a:solidFill>
                <a:latin typeface="Consolas" pitchFamily="49" charset="0"/>
                <a:cs typeface="Consolas" pitchFamily="49" charset="0"/>
              </a:rPr>
              <a:t>overflow:hidden</a:t>
            </a:r>
            <a:r>
              <a:rPr lang="en-US" sz="2800" dirty="0" smtClean="0"/>
              <a:t> for the </a:t>
            </a:r>
            <a:r>
              <a:rPr lang="en-US" sz="2800" dirty="0" smtClean="0">
                <a:solidFill>
                  <a:schemeClr val="accent5">
                    <a:lumMod val="20000"/>
                    <a:lumOff val="80000"/>
                  </a:schemeClr>
                </a:solidFill>
                <a:latin typeface="Consolas" pitchFamily="49" charset="0"/>
              </a:rPr>
              <a:t>&lt;div&gt;</a:t>
            </a:r>
          </a:p>
          <a:p>
            <a:pPr marL="808038" lvl="1" indent="-361950">
              <a:buClr>
                <a:schemeClr val="tx1"/>
              </a:buClr>
              <a:defRPr/>
            </a:pPr>
            <a:r>
              <a:rPr lang="en-US" sz="2800" dirty="0" smtClean="0"/>
              <a:t>Use </a:t>
            </a:r>
            <a:r>
              <a:rPr lang="en-US" sz="2800" dirty="0" smtClean="0">
                <a:solidFill>
                  <a:schemeClr val="accent5">
                    <a:lumMod val="20000"/>
                    <a:lumOff val="80000"/>
                  </a:schemeClr>
                </a:solidFill>
                <a:latin typeface="Consolas" pitchFamily="49" charset="0"/>
                <a:cs typeface="Consolas" pitchFamily="49" charset="0"/>
              </a:rPr>
              <a:t>scrollLeft</a:t>
            </a:r>
            <a:r>
              <a:rPr lang="en-US" sz="2800" dirty="0" smtClean="0"/>
              <a:t> and </a:t>
            </a:r>
            <a:r>
              <a:rPr lang="en-US" sz="2800" dirty="0" smtClean="0">
                <a:solidFill>
                  <a:schemeClr val="accent5">
                    <a:lumMod val="20000"/>
                    <a:lumOff val="80000"/>
                  </a:schemeClr>
                </a:solidFill>
                <a:latin typeface="Consolas" pitchFamily="49" charset="0"/>
                <a:cs typeface="Consolas" pitchFamily="49" charset="0"/>
              </a:rPr>
              <a:t>scrollWidth</a:t>
            </a:r>
            <a:r>
              <a:rPr lang="en-US" sz="2800" dirty="0" smtClean="0"/>
              <a:t> properties of the </a:t>
            </a:r>
            <a:r>
              <a:rPr lang="en-US" sz="2800" dirty="0" smtClean="0">
                <a:solidFill>
                  <a:schemeClr val="accent5">
                    <a:lumMod val="20000"/>
                    <a:lumOff val="80000"/>
                  </a:schemeClr>
                </a:solidFill>
                <a:latin typeface="Consolas" pitchFamily="49" charset="0"/>
              </a:rPr>
              <a:t>&lt;div&gt;</a:t>
            </a:r>
            <a:r>
              <a:rPr lang="en-US" sz="2800" dirty="0" smtClean="0"/>
              <a:t> element</a:t>
            </a:r>
            <a:endParaRPr lang="bg-BG" sz="2800" dirty="0" smtClean="0"/>
          </a:p>
        </p:txBody>
      </p:sp>
      <p:sp>
        <p:nvSpPr>
          <p:cNvPr id="19459" name="Slide Number Placeholder 3"/>
          <p:cNvSpPr>
            <a:spLocks noGrp="1"/>
          </p:cNvSpPr>
          <p:nvPr>
            <p:ph type="sldNum" sz="quarter" idx="10"/>
          </p:nvPr>
        </p:nvSpPr>
        <p:spPr bwMode="auto">
          <a:noFill/>
          <a:ln>
            <a:miter lim="800000"/>
            <a:headEnd/>
            <a:tailEnd/>
          </a:ln>
        </p:spPr>
        <p:txBody>
          <a:bodyPr vert="horz" wrap="square" lIns="91440" tIns="45720" rIns="91440" bIns="45720" numCol="1" compatLnSpc="1">
            <a:prstTxWarp prst="textNoShape">
              <a:avLst/>
            </a:prstTxWarp>
          </a:bodyPr>
          <a:lstStyle/>
          <a:p>
            <a:fld id="{E8FB70D4-0D06-4651-A8F8-766C547E5D46}" type="slidenum">
              <a:rPr lang="en-US">
                <a:cs typeface="Arial" charset="0"/>
              </a:rPr>
              <a:pPr/>
              <a:t>7</a:t>
            </a:fld>
            <a:endParaRPr lang="en-US">
              <a:cs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762000" y="3124200"/>
            <a:ext cx="6781800" cy="685800"/>
          </a:xfrm>
        </p:spPr>
        <p:txBody>
          <a:bodyPr/>
          <a:lstStyle/>
          <a:p>
            <a:pPr>
              <a:defRPr/>
            </a:pPr>
            <a:r>
              <a:rPr lang="en-US" dirty="0" smtClean="0"/>
              <a:t>jQuery</a:t>
            </a:r>
            <a:endParaRPr lang="en-US" dirty="0"/>
          </a:p>
        </p:txBody>
      </p:sp>
      <p:pic>
        <p:nvPicPr>
          <p:cNvPr id="7" name="Picture 2"/>
          <p:cNvPicPr>
            <a:picLocks noChangeAspect="1" noChangeArrowheads="1"/>
          </p:cNvPicPr>
          <p:nvPr/>
        </p:nvPicPr>
        <p:blipFill>
          <a:blip r:embed="rId2">
            <a:extLst>
              <a:ext uri="{28A0092B-C50C-407E-A947-70E740481C1C}"/>
            </a:extLst>
          </a:blip>
          <a:srcRect/>
          <a:stretch>
            <a:fillRect/>
          </a:stretch>
        </p:blipFill>
        <p:spPr bwMode="auto">
          <a:xfrm rot="21266597">
            <a:off x="4065694" y="4488703"/>
            <a:ext cx="4352925" cy="1323975"/>
          </a:xfrm>
          <a:prstGeom prst="roundRect">
            <a:avLst/>
          </a:prstGeom>
          <a:noFill/>
          <a:ln>
            <a:noFill/>
          </a:ln>
          <a:effectLst/>
          <a:extLst>
            <a:ext uri="{909E8E84-426E-40DD-AFC4-6F175D3DCCD1}"/>
            <a:ext uri="{91240B29-F687-4F45-9708-019B960494DF}"/>
            <a:ext uri="{AF507438-7753-43E0-B8FC-AC1667EBCBE1}"/>
          </a:extLst>
        </p:spPr>
      </p:pic>
      <p:pic>
        <p:nvPicPr>
          <p:cNvPr id="8" name="Picture 3"/>
          <p:cNvPicPr>
            <a:picLocks noChangeAspect="1" noChangeArrowheads="1"/>
          </p:cNvPicPr>
          <p:nvPr/>
        </p:nvPicPr>
        <p:blipFill>
          <a:blip r:embed="rId3">
            <a:extLst>
              <a:ext uri="{28A0092B-C50C-407E-A947-70E740481C1C}"/>
            </a:extLst>
          </a:blip>
          <a:srcRect/>
          <a:stretch>
            <a:fillRect/>
          </a:stretch>
        </p:blipFill>
        <p:spPr bwMode="auto">
          <a:xfrm rot="431137">
            <a:off x="1080063" y="4374003"/>
            <a:ext cx="1806359" cy="1571532"/>
          </a:xfrm>
          <a:prstGeom prst="roundRect">
            <a:avLst/>
          </a:prstGeom>
          <a:noFill/>
          <a:ln>
            <a:noFill/>
          </a:ln>
          <a:effectLst/>
          <a:extLst>
            <a:ext uri="{909E8E84-426E-40DD-AFC4-6F175D3DCCD1}"/>
            <a:ext uri="{91240B29-F687-4F45-9708-019B960494DF}"/>
            <a:ext uri="{AF507438-7753-43E0-B8FC-AC1667EBCBE1}"/>
          </a:extLst>
        </p:spPr>
      </p:pic>
      <p:pic>
        <p:nvPicPr>
          <p:cNvPr id="9" name="Picture 2" descr="http://www.phpandstuff.com/wp-content/uploads/2009/10/php-method-chaining-1.png"/>
          <p:cNvPicPr>
            <a:picLocks noChangeAspect="1" noChangeArrowheads="1"/>
          </p:cNvPicPr>
          <p:nvPr/>
        </p:nvPicPr>
        <p:blipFill>
          <a:blip r:embed="rId4">
            <a:extLst>
              <a:ext uri="{28A0092B-C50C-407E-A947-70E740481C1C}"/>
            </a:extLst>
          </a:blip>
          <a:srcRect/>
          <a:stretch>
            <a:fillRect/>
          </a:stretch>
        </p:blipFill>
        <p:spPr bwMode="auto">
          <a:xfrm rot="20663839">
            <a:off x="950967" y="1047453"/>
            <a:ext cx="1628213" cy="1628215"/>
          </a:xfrm>
          <a:prstGeom prst="roundRect">
            <a:avLst>
              <a:gd name="adj" fmla="val 8334"/>
            </a:avLst>
          </a:prstGeom>
          <a:noFill/>
          <a:effectLst>
            <a:glow rad="139700">
              <a:schemeClr val="accent5">
                <a:satMod val="175000"/>
                <a:alpha val="40000"/>
              </a:schemeClr>
            </a:glow>
          </a:effectLst>
          <a:extLst>
            <a:ext uri="{909E8E84-426E-40DD-AFC4-6F175D3DCCD1}"/>
          </a:extLst>
        </p:spPr>
      </p:pic>
      <p:pic>
        <p:nvPicPr>
          <p:cNvPr id="10" name="Picture 3"/>
          <p:cNvPicPr>
            <a:picLocks noChangeAspect="1" noChangeArrowheads="1"/>
          </p:cNvPicPr>
          <p:nvPr/>
        </p:nvPicPr>
        <p:blipFill>
          <a:blip r:embed="rId5">
            <a:extLst>
              <a:ext uri="{28A0092B-C50C-407E-A947-70E740481C1C}"/>
            </a:extLst>
          </a:blip>
          <a:srcRect/>
          <a:stretch>
            <a:fillRect/>
          </a:stretch>
        </p:blipFill>
        <p:spPr bwMode="auto">
          <a:xfrm rot="712178">
            <a:off x="4838276" y="1138362"/>
            <a:ext cx="3066900" cy="1426109"/>
          </a:xfrm>
          <a:prstGeom prst="roundRect">
            <a:avLst/>
          </a:prstGeom>
          <a:noFill/>
          <a:ln>
            <a:noFill/>
          </a:ln>
          <a:effectLst/>
          <a:extLst>
            <a:ext uri="{909E8E84-426E-40DD-AFC4-6F175D3DCCD1}"/>
            <a:ext uri="{91240B29-F687-4F45-9708-019B960494DF}"/>
            <a:ext uri="{AF507438-7753-43E0-B8FC-AC1667EBCBE1}"/>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t>jQuery</a:t>
            </a:r>
          </a:p>
        </p:txBody>
      </p:sp>
      <p:sp>
        <p:nvSpPr>
          <p:cNvPr id="3" name="Content Placeholder 2"/>
          <p:cNvSpPr>
            <a:spLocks noGrp="1"/>
          </p:cNvSpPr>
          <p:nvPr>
            <p:ph idx="1"/>
          </p:nvPr>
        </p:nvSpPr>
        <p:spPr/>
        <p:txBody>
          <a:bodyPr/>
          <a:lstStyle/>
          <a:p>
            <a:pPr marL="514350" indent="-514350">
              <a:buFont typeface="+mj-lt"/>
              <a:buAutoNum type="arabicPeriod" startAt="7"/>
              <a:defRPr/>
            </a:pPr>
            <a:r>
              <a:rPr lang="en-US" sz="2800" dirty="0" smtClean="0"/>
              <a:t>Create a HTML web page with 15 image tags. Using </a:t>
            </a:r>
            <a:r>
              <a:rPr lang="en-US" sz="2800" dirty="0" smtClean="0">
                <a:solidFill>
                  <a:schemeClr val="accent5">
                    <a:lumMod val="20000"/>
                    <a:lumOff val="80000"/>
                  </a:schemeClr>
                </a:solidFill>
                <a:latin typeface="Consolas" pitchFamily="49" charset="0"/>
                <a:cs typeface="Consolas" pitchFamily="49" charset="0"/>
              </a:rPr>
              <a:t>jQuery</a:t>
            </a:r>
            <a:r>
              <a:rPr lang="en-US" sz="2800" dirty="0" smtClean="0"/>
              <a:t> print the </a:t>
            </a:r>
            <a:r>
              <a:rPr lang="en-US" sz="2800" dirty="0">
                <a:solidFill>
                  <a:schemeClr val="accent5">
                    <a:lumMod val="20000"/>
                    <a:lumOff val="80000"/>
                  </a:schemeClr>
                </a:solidFill>
                <a:latin typeface="Consolas" pitchFamily="49" charset="0"/>
                <a:cs typeface="Consolas" pitchFamily="49" charset="0"/>
              </a:rPr>
              <a:t>alt</a:t>
            </a:r>
            <a:r>
              <a:rPr lang="en-US" sz="2800" dirty="0"/>
              <a:t> and </a:t>
            </a:r>
            <a:r>
              <a:rPr lang="en-US" sz="2800" dirty="0" smtClean="0">
                <a:solidFill>
                  <a:schemeClr val="accent5">
                    <a:lumMod val="20000"/>
                    <a:lumOff val="80000"/>
                  </a:schemeClr>
                </a:solidFill>
                <a:latin typeface="Consolas" pitchFamily="49" charset="0"/>
                <a:cs typeface="Consolas" pitchFamily="49" charset="0"/>
              </a:rPr>
              <a:t>src</a:t>
            </a:r>
            <a:r>
              <a:rPr lang="en-US" sz="2800" dirty="0" smtClean="0"/>
              <a:t> attributes of all image tags.</a:t>
            </a:r>
          </a:p>
          <a:p>
            <a:pPr marL="514350" indent="-514350">
              <a:buFont typeface="+mj-lt"/>
              <a:buAutoNum type="arabicPeriod" startAt="7"/>
              <a:defRPr/>
            </a:pPr>
            <a:r>
              <a:rPr lang="en-US" sz="2800" dirty="0"/>
              <a:t>Figure out how many elements on the page are hidden (hint: .</a:t>
            </a:r>
            <a:r>
              <a:rPr lang="en-US" sz="2800" dirty="0">
                <a:solidFill>
                  <a:schemeClr val="accent5">
                    <a:lumMod val="20000"/>
                    <a:lumOff val="80000"/>
                  </a:schemeClr>
                </a:solidFill>
                <a:latin typeface="Consolas" pitchFamily="49" charset="0"/>
                <a:cs typeface="Consolas" pitchFamily="49" charset="0"/>
              </a:rPr>
              <a:t>length</a:t>
            </a:r>
            <a:r>
              <a:rPr lang="en-US" sz="2800" dirty="0" smtClean="0"/>
              <a:t>).</a:t>
            </a:r>
            <a:endParaRPr lang="en-US" sz="2800" dirty="0"/>
          </a:p>
          <a:p>
            <a:pPr marL="514350" indent="-514350">
              <a:buFont typeface="+mj-lt"/>
              <a:buAutoNum type="arabicPeriod" startAt="7"/>
              <a:defRPr/>
            </a:pPr>
            <a:r>
              <a:rPr lang="en-US" sz="2800" dirty="0" smtClean="0"/>
              <a:t>Create a HTML web page with some </a:t>
            </a:r>
            <a:r>
              <a:rPr lang="en-US" sz="2800" dirty="0">
                <a:solidFill>
                  <a:schemeClr val="accent5">
                    <a:lumMod val="20000"/>
                    <a:lumOff val="80000"/>
                  </a:schemeClr>
                </a:solidFill>
                <a:latin typeface="Consolas" pitchFamily="49" charset="0"/>
                <a:cs typeface="Consolas" pitchFamily="49" charset="0"/>
              </a:rPr>
              <a:t>&lt;</a:t>
            </a:r>
            <a:r>
              <a:rPr lang="en-US" sz="2800" dirty="0" smtClean="0">
                <a:solidFill>
                  <a:schemeClr val="accent5">
                    <a:lumMod val="20000"/>
                    <a:lumOff val="80000"/>
                  </a:schemeClr>
                </a:solidFill>
                <a:latin typeface="Consolas" pitchFamily="49" charset="0"/>
                <a:cs typeface="Consolas" pitchFamily="49" charset="0"/>
              </a:rPr>
              <a:t>div&gt;</a:t>
            </a:r>
            <a:r>
              <a:rPr lang="en-US" sz="2800" dirty="0" smtClean="0"/>
              <a:t> tags. Select </a:t>
            </a:r>
            <a:r>
              <a:rPr lang="en-US" sz="2800" dirty="0"/>
              <a:t>all of the div elements that have a class of "module</a:t>
            </a:r>
            <a:r>
              <a:rPr lang="en-US" sz="2800" dirty="0" smtClean="0"/>
              <a:t>" and make them green.</a:t>
            </a:r>
          </a:p>
          <a:p>
            <a:pPr marL="514350" indent="-514350">
              <a:buFont typeface="+mj-lt"/>
              <a:buAutoNum type="arabicPeriod" startAt="7"/>
              <a:defRPr/>
            </a:pPr>
            <a:r>
              <a:rPr lang="en-US" sz="2800" dirty="0" smtClean="0"/>
              <a:t>Declaratively make an unordered list. Using jQuery add 5 new items to the end the unordered list.</a:t>
            </a:r>
          </a:p>
        </p:txBody>
      </p:sp>
      <p:sp>
        <p:nvSpPr>
          <p:cNvPr id="21507" name="Slide Number Placeholder 3"/>
          <p:cNvSpPr>
            <a:spLocks noGrp="1"/>
          </p:cNvSpPr>
          <p:nvPr>
            <p:ph type="sldNum" sz="quarter" idx="10"/>
          </p:nvPr>
        </p:nvSpPr>
        <p:spPr bwMode="auto">
          <a:noFill/>
          <a:ln>
            <a:miter lim="800000"/>
            <a:headEnd/>
            <a:tailEnd/>
          </a:ln>
        </p:spPr>
        <p:txBody>
          <a:bodyPr vert="horz" wrap="square" lIns="91440" tIns="45720" rIns="91440" bIns="45720" numCol="1" compatLnSpc="1">
            <a:prstTxWarp prst="textNoShape">
              <a:avLst/>
            </a:prstTxWarp>
          </a:bodyPr>
          <a:lstStyle/>
          <a:p>
            <a:fld id="{136BB431-3C60-4B14-8C3B-7B6363DBD483}" type="slidenum">
              <a:rPr lang="en-US">
                <a:cs typeface="Arial" charset="0"/>
              </a:rPr>
              <a:pPr/>
              <a:t>9</a:t>
            </a:fld>
            <a:endParaRPr lang="en-US">
              <a:cs typeface="Arial" charset="0"/>
            </a:endParaRPr>
          </a:p>
        </p:txBody>
      </p:sp>
    </p:spTree>
  </p:cSld>
  <p:clrMapOvr>
    <a:masterClrMapping/>
  </p:clrMapOvr>
</p:sld>
</file>

<file path=ppt/theme/theme1.xml><?xml version="1.0" encoding="utf-8"?>
<a:theme xmlns:a="http://schemas.openxmlformats.org/drawingml/2006/main" name="Telerik-PowerPoint-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Telerik-PowerPoint-Theme</Template>
  <TotalTime>2818</TotalTime>
  <Words>1789</Words>
  <Application>Microsoft Office PowerPoint</Application>
  <PresentationFormat>On-screen Show (4:3)</PresentationFormat>
  <Paragraphs>164</Paragraphs>
  <Slides>30</Slides>
  <Notes>14</Notes>
  <HiddenSlides>0</HiddenSlides>
  <MMClips>0</MMClips>
  <ScaleCrop>false</ScaleCrop>
  <HeadingPairs>
    <vt:vector size="6" baseType="variant">
      <vt:variant>
        <vt:lpstr>Fonts Used</vt:lpstr>
      </vt:variant>
      <vt:variant>
        <vt:i4>8</vt:i4>
      </vt:variant>
      <vt:variant>
        <vt:lpstr>Design Template</vt:lpstr>
      </vt:variant>
      <vt:variant>
        <vt:i4>7</vt:i4>
      </vt:variant>
      <vt:variant>
        <vt:lpstr>Slide Titles</vt:lpstr>
      </vt:variant>
      <vt:variant>
        <vt:i4>30</vt:i4>
      </vt:variant>
    </vt:vector>
  </HeadingPairs>
  <TitlesOfParts>
    <vt:vector size="45" baseType="lpstr">
      <vt:lpstr>Corbel</vt:lpstr>
      <vt:lpstr>Arial</vt:lpstr>
      <vt:lpstr>Wingdings 2</vt:lpstr>
      <vt:lpstr>Calibri</vt:lpstr>
      <vt:lpstr>Consolas</vt:lpstr>
      <vt:lpstr>Times New Roman</vt:lpstr>
      <vt:lpstr>Lucida Sans Unicode</vt:lpstr>
      <vt:lpstr>StarSymbol</vt:lpstr>
      <vt:lpstr>Telerik-PowerPoint-Theme</vt:lpstr>
      <vt:lpstr>Telerik-PowerPoint-Theme</vt:lpstr>
      <vt:lpstr>Telerik-PowerPoint-Theme</vt:lpstr>
      <vt:lpstr>Telerik-PowerPoint-Theme</vt:lpstr>
      <vt:lpstr>Telerik-PowerPoint-Theme</vt:lpstr>
      <vt:lpstr>Telerik-PowerPoint-Theme</vt:lpstr>
      <vt:lpstr>Telerik-PowerPoint-Theme</vt:lpstr>
      <vt:lpstr>Telerik School Academy</vt:lpstr>
      <vt:lpstr>Prepare IT Test Questions</vt:lpstr>
      <vt:lpstr>Prepare IT Test Questions</vt:lpstr>
      <vt:lpstr>JavaScript</vt:lpstr>
      <vt:lpstr>JavaScript</vt:lpstr>
      <vt:lpstr>JavaScript (2)</vt:lpstr>
      <vt:lpstr>JavaScript (3)</vt:lpstr>
      <vt:lpstr>jQuery</vt:lpstr>
      <vt:lpstr>jQuery</vt:lpstr>
      <vt:lpstr>jQuery (2)</vt:lpstr>
      <vt:lpstr>ASP.NET Architecture</vt:lpstr>
      <vt:lpstr>ASP.NET Architecture</vt:lpstr>
      <vt:lpstr>ASP.NET Architecture (2)</vt:lpstr>
      <vt:lpstr>ASP.NET HTML and Server Controls</vt:lpstr>
      <vt:lpstr>ASP.NET Server Controls</vt:lpstr>
      <vt:lpstr>ASP.NET Server Controls (2)</vt:lpstr>
      <vt:lpstr>ASP.NET Server Controls (3)</vt:lpstr>
      <vt:lpstr>ASP.NET  State Management</vt:lpstr>
      <vt:lpstr>ASP.NET State Management</vt:lpstr>
      <vt:lpstr>ASP.NET State Management (2)</vt:lpstr>
      <vt:lpstr>ASP.NET State Management (3)</vt:lpstr>
      <vt:lpstr>ASP.NET Validation Controls</vt:lpstr>
      <vt:lpstr>Slide 23</vt:lpstr>
      <vt:lpstr>Exercises (2)</vt:lpstr>
      <vt:lpstr>User Controls and Master Pages</vt:lpstr>
      <vt:lpstr>User Controls and Master Pages</vt:lpstr>
      <vt:lpstr>Submission Instructions and Deadline</vt:lpstr>
      <vt:lpstr>Submission Instructions</vt:lpstr>
      <vt:lpstr>Further Instructions</vt:lpstr>
      <vt:lpstr>Homework Assignments</vt:lpstr>
    </vt:vector>
  </TitlesOfParts>
  <Company>Telerik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Telerik School Academy - Homework</dc:title>
  <dc:subject>Course Introduction</dc:subject>
  <dc:creator>Svetlin Nakov</dc:creator>
  <cp:lastModifiedBy>krstan4o</cp:lastModifiedBy>
  <cp:revision>596</cp:revision>
  <dcterms:created xsi:type="dcterms:W3CDTF">2007-12-08T16:03:35Z</dcterms:created>
  <dcterms:modified xsi:type="dcterms:W3CDTF">2013-06-05T22:06:03Z</dcterms:modified>
</cp:coreProperties>
</file>