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90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1E8FC2E-761E-44C5-A0D9-74F58B23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3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1E8FC2E-761E-44C5-A0D9-74F58B23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3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9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7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32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04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smtClean="0"/>
              <a:t>Data Binding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Grasping the full power of two-way data binding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http://academy.telerik.com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Senior 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http://minkov.it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806677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 Collection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Data Binding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1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339725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Implement an application with WPF, that shows the phones in stores</a:t>
            </a:r>
          </a:p>
          <a:p>
            <a:pPr marL="806450" lvl="1" indent="-284163">
              <a:lnSpc>
                <a:spcPct val="100000"/>
              </a:lnSpc>
            </a:pPr>
            <a:r>
              <a:rPr lang="en-US" sz="2600" dirty="0"/>
              <a:t>Each store can have many phones</a:t>
            </a:r>
          </a:p>
          <a:p>
            <a:pPr marL="806450" lvl="1" indent="-284163">
              <a:lnSpc>
                <a:spcPct val="100000"/>
              </a:lnSpc>
            </a:pPr>
            <a:r>
              <a:rPr lang="en-US" sz="2600" dirty="0" smtClean="0"/>
              <a:t>Each  phone has vendor, model, year of production, OS and a set of features</a:t>
            </a:r>
          </a:p>
          <a:p>
            <a:pPr marL="806450" lvl="1" indent="-284163">
              <a:lnSpc>
                <a:spcPct val="100000"/>
              </a:lnSpc>
            </a:pPr>
            <a:r>
              <a:rPr lang="en-US" sz="2600" dirty="0" err="1" smtClean="0"/>
              <a:t>OSes</a:t>
            </a:r>
            <a:r>
              <a:rPr lang="en-US" sz="2600" dirty="0" smtClean="0"/>
              <a:t> have name, version and manufacturer</a:t>
            </a:r>
          </a:p>
          <a:p>
            <a:pPr marL="806450" lvl="1" indent="-284163">
              <a:lnSpc>
                <a:spcPct val="100000"/>
              </a:lnSpc>
            </a:pPr>
            <a:r>
              <a:rPr lang="en-US" sz="2600" dirty="0" smtClean="0"/>
              <a:t>Features are some but not limited to the following:</a:t>
            </a:r>
          </a:p>
          <a:p>
            <a:pPr marL="1098550" lvl="2" indent="-284163">
              <a:lnSpc>
                <a:spcPct val="100000"/>
              </a:lnSpc>
            </a:pPr>
            <a:r>
              <a:rPr lang="en-US" sz="2400" dirty="0" smtClean="0"/>
              <a:t>Display type, display resolution, screen protection, size, weight, processor, RAM, HDD, Bluetooth, </a:t>
            </a:r>
            <a:r>
              <a:rPr lang="en-US" sz="2400" dirty="0" err="1" smtClean="0"/>
              <a:t>WiFi</a:t>
            </a:r>
            <a:r>
              <a:rPr lang="en-US" sz="2400" dirty="0" smtClean="0"/>
              <a:t>, 3G, Radio, etc…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1251856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/>
              <a:t>Implement administration for the phone stores application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solidFill>
                  <a:srgbClr val="EBFFD2"/>
                </a:solidFill>
              </a:rPr>
              <a:t>The admin users must be able to 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EBFFD2"/>
                </a:solidFill>
              </a:rPr>
              <a:t>Add new phones and/or stores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EBFFD2"/>
                </a:solidFill>
              </a:rPr>
              <a:t>Change stores and/or phones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EBFFD2"/>
                </a:solidFill>
              </a:rPr>
              <a:t>Delete stores and/or phones</a:t>
            </a:r>
            <a:endParaRPr lang="bg-BG" sz="2400" dirty="0">
              <a:solidFill>
                <a:srgbClr val="EBF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4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INotifyPropertyChanged</a:t>
            </a:r>
            <a:endParaRPr lang="en-US" dirty="0" smtClean="0"/>
          </a:p>
          <a:p>
            <a:pPr lvl="1"/>
            <a:r>
              <a:rPr lang="en-US" dirty="0" smtClean="0"/>
              <a:t>Implementing the interface into ViewModels</a:t>
            </a:r>
          </a:p>
          <a:p>
            <a:pPr lvl="1"/>
            <a:r>
              <a:rPr lang="en-US" dirty="0" smtClean="0"/>
              <a:t>Notifying the View of changed</a:t>
            </a:r>
          </a:p>
          <a:p>
            <a:pPr lvl="1"/>
            <a:r>
              <a:rPr lang="en-US" dirty="0" err="1" smtClean="0"/>
              <a:t>OnPropertyChanged</a:t>
            </a:r>
            <a:r>
              <a:rPr lang="en-US" dirty="0" smtClean="0"/>
              <a:t> method</a:t>
            </a:r>
          </a:p>
          <a:p>
            <a:r>
              <a:rPr lang="en-US" dirty="0" err="1" smtClean="0"/>
              <a:t>ObservableCollection</a:t>
            </a:r>
            <a:endParaRPr lang="en-US" dirty="0" smtClean="0"/>
          </a:p>
          <a:p>
            <a:pPr lvl="1"/>
            <a:r>
              <a:rPr lang="en-US" dirty="0" smtClean="0"/>
              <a:t>Creating two-way binding between collection and a list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4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INotifyPropertyChanged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3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INotifyProperyChanged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98170"/>
            <a:ext cx="8686800" cy="36902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INotifyPropertyChanged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interface gives an event to notify about changes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Introduces the </a:t>
            </a:r>
            <a:r>
              <a:rPr lang="en-US" dirty="0" err="1" smtClean="0"/>
              <a:t>PropertyChanged</a:t>
            </a:r>
            <a:r>
              <a:rPr lang="en-US" dirty="0" smtClean="0"/>
              <a:t> event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View attaches to the </a:t>
            </a:r>
            <a:r>
              <a:rPr lang="en-US" dirty="0" err="1" smtClean="0"/>
              <a:t>PropertyChanged</a:t>
            </a:r>
            <a:r>
              <a:rPr lang="en-US" dirty="0" smtClean="0"/>
              <a:t> event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the ViewModel calls </a:t>
            </a:r>
            <a:r>
              <a:rPr lang="en-US" dirty="0" err="1" smtClean="0"/>
              <a:t>PropertyChanged</a:t>
            </a:r>
            <a:r>
              <a:rPr lang="en-US" dirty="0" smtClean="0"/>
              <a:t>, the View knows to update its bindings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935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INotifyProperyChanged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7721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The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INotifyPropertyChanged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smtClean="0"/>
              <a:t>interface contains only one event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1000" y="2209800"/>
            <a:ext cx="8382000" cy="40011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PropertyChanged(object </a:t>
            </a:r>
            <a:r>
              <a:rPr lang="en-US" dirty="0" smtClean="0"/>
              <a:t>sender, </a:t>
            </a:r>
            <a:r>
              <a:rPr lang="en-US" dirty="0" err="1"/>
              <a:t>PropertyChangedEventArgs</a:t>
            </a:r>
            <a:r>
              <a:rPr lang="en-US" dirty="0"/>
              <a:t> e)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794337"/>
            <a:ext cx="8229600" cy="32316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The point of this event is to be called when the data is changed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Both Model and ViewModel should implement this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small project only the ViewModel can implement it</a:t>
            </a:r>
          </a:p>
        </p:txBody>
      </p:sp>
    </p:spTree>
    <p:extLst>
      <p:ext uri="{BB962C8B-B14F-4D97-AF65-F5344CB8AC3E}">
        <p14:creationId xmlns:p14="http://schemas.microsoft.com/office/powerpoint/2010/main" val="93700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INotifyPropertyChanged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194137"/>
            <a:ext cx="8686800" cy="10156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View automatically subscribes for the 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PropertyChanged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event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2383572"/>
            <a:ext cx="8534400" cy="4093428"/>
          </a:xfrm>
        </p:spPr>
        <p:txBody>
          <a:bodyPr/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BaseViewModel</a:t>
            </a:r>
            <a:r>
              <a:rPr lang="en-US" dirty="0" smtClean="0"/>
              <a:t>: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PropertyChanged</a:t>
            </a:r>
            <a:r>
              <a:rPr lang="en-US" dirty="0" smtClean="0"/>
              <a:t>(object </a:t>
            </a:r>
            <a:r>
              <a:rPr lang="en-US" dirty="0" err="1" smtClean="0"/>
              <a:t>sender,PropertyChangedEventArgs</a:t>
            </a:r>
            <a:r>
              <a:rPr lang="en-US" dirty="0" smtClean="0"/>
              <a:t> e)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OnPropertyChanged</a:t>
            </a:r>
            <a:r>
              <a:rPr lang="en-US" dirty="0" smtClean="0"/>
              <a:t>(string </a:t>
            </a:r>
            <a:r>
              <a:rPr lang="en-US" dirty="0" err="1" smtClean="0"/>
              <a:t>propertyName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{</a:t>
            </a:r>
          </a:p>
          <a:p>
            <a:r>
              <a:rPr lang="en-US" dirty="0"/>
              <a:t> </a:t>
            </a:r>
            <a:r>
              <a:rPr lang="en-US" dirty="0" smtClean="0"/>
              <a:t>   if(</a:t>
            </a:r>
            <a:r>
              <a:rPr lang="en-US" dirty="0" err="1" smtClean="0"/>
              <a:t>this.PropertyChanged</a:t>
            </a:r>
            <a:r>
              <a:rPr lang="en-US" dirty="0" smtClean="0"/>
              <a:t>!=null)</a:t>
            </a:r>
            <a:br>
              <a:rPr lang="en-US" dirty="0" smtClean="0"/>
            </a:br>
            <a:r>
              <a:rPr lang="en-US" dirty="0" smtClean="0"/>
              <a:t>    {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=new </a:t>
            </a:r>
            <a:r>
              <a:rPr lang="en-US" dirty="0" err="1" smtClean="0"/>
              <a:t>PropertyChangedEventArgs</a:t>
            </a:r>
            <a:r>
              <a:rPr lang="en-US" dirty="0" smtClean="0"/>
              <a:t>(</a:t>
            </a:r>
            <a:r>
              <a:rPr lang="en-US" dirty="0" err="1" smtClean="0"/>
              <a:t>propertyName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PropertyChanged</a:t>
            </a:r>
            <a:r>
              <a:rPr lang="en-US" dirty="0" smtClean="0"/>
              <a:t>(this, args);</a:t>
            </a:r>
          </a:p>
          <a:p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INotifyPropertyChanged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3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ObservableCollections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5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ObservableCollection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ObservableCollection</a:t>
            </a:r>
            <a:r>
              <a:rPr lang="en-US" dirty="0" smtClean="0"/>
              <a:t> is a collection object meant for two-way data binding</a:t>
            </a:r>
          </a:p>
          <a:p>
            <a:pPr lvl="1"/>
            <a:r>
              <a:rPr lang="en-US" dirty="0" smtClean="0"/>
              <a:t>When a list control binds to a </a:t>
            </a:r>
            <a:r>
              <a:rPr lang="en-US" dirty="0" err="1" smtClean="0"/>
              <a:t>ObservableCollection</a:t>
            </a:r>
            <a:r>
              <a:rPr lang="en-US" dirty="0" smtClean="0"/>
              <a:t>, it keeps track of the changes in the observable collection </a:t>
            </a:r>
          </a:p>
        </p:txBody>
      </p:sp>
    </p:spTree>
    <p:extLst>
      <p:ext uri="{BB962C8B-B14F-4D97-AF65-F5344CB8AC3E}">
        <p14:creationId xmlns:p14="http://schemas.microsoft.com/office/powerpoint/2010/main" val="2817462322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140</TotalTime>
  <Words>313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Cambria</vt:lpstr>
      <vt:lpstr>Consolas</vt:lpstr>
      <vt:lpstr>Corbel</vt:lpstr>
      <vt:lpstr>Wingdings 2</vt:lpstr>
      <vt:lpstr>Telerik Academy</vt:lpstr>
      <vt:lpstr>Advanced Data Binding</vt:lpstr>
      <vt:lpstr>Table of Contents</vt:lpstr>
      <vt:lpstr>INotifyPropertyChanged</vt:lpstr>
      <vt:lpstr>INotifyProperyChanged</vt:lpstr>
      <vt:lpstr>INotifyProperyChanged (2)</vt:lpstr>
      <vt:lpstr>Implementing INotifyPropertyChanged</vt:lpstr>
      <vt:lpstr>INotifyPropertyChanged</vt:lpstr>
      <vt:lpstr>ObservableCollections</vt:lpstr>
      <vt:lpstr>ObservableCollection</vt:lpstr>
      <vt:lpstr>Observable Collection</vt:lpstr>
      <vt:lpstr>Advanced Data Binding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donchominkov@gmail.com</cp:lastModifiedBy>
  <cp:revision>110</cp:revision>
  <dcterms:created xsi:type="dcterms:W3CDTF">2013-09-10T06:55:39Z</dcterms:created>
  <dcterms:modified xsi:type="dcterms:W3CDTF">2013-09-10T12:42:21Z</dcterms:modified>
</cp:coreProperties>
</file>