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09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19949-3D1B-492D-A4BD-BD239450E0A5}" type="datetimeFigureOut">
              <a:rPr lang="en-US" smtClean="0"/>
              <a:t>10-Sep-13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EE7CE-BDDF-4C9C-8BEA-DF42EBF54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  <a:endParaRPr lang="en-US" sz="1200" i="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0F082F-22C4-4964-B09E-9FE83B90C102}" type="datetime1">
              <a:rPr lang="en-US" smtClean="0"/>
              <a:pPr/>
              <a:t>10-Sep-13</a:t>
            </a:fld>
            <a:r>
              <a:rPr lang="en-US" dirty="0" smtClean="0"/>
              <a:t>07/16/96</a:t>
            </a:r>
            <a:endParaRPr lang="en-US" sz="1200" i="0" dirty="0" smtClean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 smtClean="0"/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ED43E-D0DE-4E30-8C62-A8AEA92947FF}" type="slidenum">
              <a:rPr lang="en-US" smtClean="0"/>
              <a:pPr/>
              <a:t>1</a:t>
            </a:fld>
            <a:r>
              <a:rPr lang="en-US" dirty="0" smtClean="0"/>
              <a:t>##</a:t>
            </a:r>
            <a:endParaRPr lang="en-US" sz="1200" i="0" dirty="0" smtClean="0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8202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  <a:endParaRPr lang="en-US" sz="1200" i="0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05921A-7FDA-4A58-BFEA-4A04C5C95AA9}" type="datetime1">
              <a:rPr lang="en-US" smtClean="0"/>
              <a:pPr/>
              <a:t>10-Sep-13</a:t>
            </a:fld>
            <a:r>
              <a:rPr lang="en-US" dirty="0" smtClean="0"/>
              <a:t>07/16/96</a:t>
            </a:r>
            <a:endParaRPr lang="en-US" sz="1200" i="0" dirty="0" smtClean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 smtClean="0"/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AB6C1-59C0-4C2B-AB74-48A2E34BD163}" type="slidenum">
              <a:rPr lang="en-US" smtClean="0"/>
              <a:pPr/>
              <a:t>2</a:t>
            </a:fld>
            <a:r>
              <a:rPr lang="en-US" dirty="0" smtClean="0"/>
              <a:t>##</a:t>
            </a:r>
            <a:endParaRPr lang="en-US" sz="1200" i="0" dirty="0" smtClean="0"/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4090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B810541-D612-4DB3-9DD4-5D04118F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B810541-D612-4DB3-9DD4-5D04118F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7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0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84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048"/>
            <a:ext cx="8229600" cy="1524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Behavior Binding</a:t>
            </a:r>
            <a:endParaRPr lang="bg-BG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826768" cy="446276"/>
          </a:xfrm>
        </p:spPr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3941">
            <a:off x="435276" y="777028"/>
            <a:ext cx="2496278" cy="1872208"/>
          </a:xfrm>
          <a:prstGeom prst="roundRect">
            <a:avLst>
              <a:gd name="adj" fmla="val 849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3432" y="395844"/>
            <a:ext cx="2463510" cy="1581164"/>
          </a:xfrm>
          <a:prstGeom prst="roundRect">
            <a:avLst>
              <a:gd name="adj" fmla="val 1269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39827">
            <a:off x="4124548" y="4604707"/>
            <a:ext cx="1714109" cy="177967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084168" y="4581128"/>
            <a:ext cx="2490576" cy="182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92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DelegateCommand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Delegate Command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DelegateCommand</a:t>
            </a:r>
            <a:r>
              <a:rPr lang="en-US" dirty="0" smtClean="0"/>
              <a:t> contains a behavior passed into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98917"/>
            <a:ext cx="8077200" cy="3477875"/>
          </a:xfrm>
        </p:spPr>
        <p:txBody>
          <a:bodyPr/>
          <a:lstStyle/>
          <a:p>
            <a:r>
              <a:rPr lang="en-US" dirty="0" smtClean="0"/>
              <a:t>//in </a:t>
            </a:r>
            <a:r>
              <a:rPr lang="en-US" dirty="0" err="1" smtClean="0"/>
              <a:t>PhonesStoreViewModel.cs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ICommand</a:t>
            </a:r>
            <a:r>
              <a:rPr lang="en-US" dirty="0" smtClean="0"/>
              <a:t> Next</a:t>
            </a:r>
            <a:endParaRPr lang="en-US" dirty="0"/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this.nextCommand</a:t>
            </a:r>
            <a:r>
              <a:rPr lang="en-US" dirty="0" smtClean="0"/>
              <a:t> == null) 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this.nextCommand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         new </a:t>
            </a:r>
            <a:r>
              <a:rPr lang="en-US" dirty="0" err="1" smtClean="0"/>
              <a:t>DelegateCommand</a:t>
            </a:r>
            <a:r>
              <a:rPr lang="en-US" dirty="0" smtClean="0"/>
              <a:t>(()=&gt;{ …});</a:t>
            </a:r>
          </a:p>
          <a:p>
            <a:r>
              <a:rPr lang="en-US" dirty="0" smtClean="0"/>
              <a:t>      //    new </a:t>
            </a:r>
            <a:r>
              <a:rPr lang="en-US" dirty="0" err="1" smtClean="0"/>
              <a:t>DelegateCommand</a:t>
            </a:r>
            <a:r>
              <a:rPr lang="en-US" dirty="0" smtClean="0"/>
              <a:t>(</a:t>
            </a:r>
            <a:r>
              <a:rPr lang="en-US" dirty="0" err="1" smtClean="0"/>
              <a:t>this.HandleNextCommand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this.nextCommand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5698566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now the behavior is wrapped in a object, the View can bind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7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DelegateCommand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8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Binding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3000" dirty="0" smtClean="0"/>
              <a:t>Create an image gallery application using WPF</a:t>
            </a:r>
          </a:p>
          <a:p>
            <a:pPr lvl="1"/>
            <a:r>
              <a:rPr lang="en-US" sz="2800" dirty="0" smtClean="0"/>
              <a:t>The image gallery should be able to show albums of images</a:t>
            </a:r>
          </a:p>
          <a:p>
            <a:pPr lvl="2"/>
            <a:r>
              <a:rPr lang="en-US" sz="2600" dirty="0" smtClean="0"/>
              <a:t>Each album is in different tab</a:t>
            </a:r>
          </a:p>
          <a:p>
            <a:pPr lvl="2"/>
            <a:r>
              <a:rPr lang="en-US" sz="2600" dirty="0" smtClean="0"/>
              <a:t>Each album can have only images</a:t>
            </a:r>
            <a:endParaRPr lang="en-US" sz="2600" dirty="0"/>
          </a:p>
          <a:p>
            <a:pPr lvl="2"/>
            <a:r>
              <a:rPr lang="en-US" sz="2600" dirty="0" smtClean="0"/>
              <a:t>Each image has a title and a image </a:t>
            </a:r>
            <a:r>
              <a:rPr lang="en-US" sz="2600" dirty="0" smtClean="0"/>
              <a:t>source</a:t>
            </a:r>
          </a:p>
          <a:p>
            <a:pPr lvl="2"/>
            <a:r>
              <a:rPr lang="en-US" sz="2600" dirty="0" smtClean="0"/>
              <a:t>Create a previous and next buttons</a:t>
            </a:r>
            <a:endParaRPr lang="en-US" sz="2600" dirty="0" smtClean="0"/>
          </a:p>
          <a:p>
            <a:pPr lvl="1"/>
            <a:r>
              <a:rPr lang="en-US" sz="2800" dirty="0" smtClean="0"/>
              <a:t>Save the data for the images in an XML </a:t>
            </a:r>
            <a:r>
              <a:rPr lang="en-US" sz="2800" dirty="0" smtClean="0"/>
              <a:t>file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3000" dirty="0" smtClean="0"/>
              <a:t>*Add functionality for adding new images</a:t>
            </a:r>
          </a:p>
          <a:p>
            <a:pPr lvl="1"/>
            <a:r>
              <a:rPr lang="en-US" sz="2800" dirty="0"/>
              <a:t>The new images must be saved into the XML </a:t>
            </a:r>
            <a:r>
              <a:rPr lang="en-US" sz="2800" dirty="0" smtClean="0"/>
              <a:t>file</a:t>
            </a:r>
            <a:endParaRPr lang="en-US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9626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tabLst/>
              <a:defRPr/>
            </a:pPr>
            <a:r>
              <a:rPr lang="en-US" sz="3000" dirty="0" smtClean="0"/>
              <a:t>Behavior Binding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Moving event handling to the ViewModel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Command Design Pattern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Abstraction of a behavior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The Command Design Pattern in .NET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Implementations of the </a:t>
            </a:r>
            <a:r>
              <a:rPr lang="en-US" dirty="0" err="1" smtClean="0"/>
              <a:t>ICommand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Specific class for each operation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/>
              <a:t>DelegateCommand</a:t>
            </a:r>
            <a:r>
              <a:rPr lang="en-US" dirty="0" smtClean="0"/>
              <a:t> (generic </a:t>
            </a:r>
            <a:r>
              <a:rPr lang="en-US" dirty="0" err="1" smtClean="0"/>
              <a:t>ICommand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Binding to commands</a:t>
            </a:r>
            <a:endParaRPr lang="en-US" noProof="1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89970">
            <a:off x="6127610" y="1474513"/>
            <a:ext cx="2238431" cy="180518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566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Abstracting the behavior of a 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WPF, Silverlight and WinRT does not provide a way to bind an event to a method in a DataContext/ViewModel</a:t>
            </a:r>
          </a:p>
          <a:p>
            <a:pPr lvl="1"/>
            <a:r>
              <a:rPr lang="en-US" dirty="0" smtClean="0"/>
              <a:t>No way to bind the Click event to a method</a:t>
            </a:r>
          </a:p>
          <a:p>
            <a:pPr lvl="1"/>
            <a:r>
              <a:rPr lang="en-US" dirty="0" smtClean="0"/>
              <a:t>All events are handled  in the Code-behind</a:t>
            </a:r>
          </a:p>
          <a:p>
            <a:r>
              <a:rPr lang="en-US" dirty="0" smtClean="0"/>
              <a:t>Handling of events in the code-behind is not the XAML way</a:t>
            </a:r>
          </a:p>
          <a:p>
            <a:pPr lvl="1"/>
            <a:r>
              <a:rPr lang="en-US" dirty="0" smtClean="0"/>
              <a:t>Events somehow need to be handled in the ViewModel/DataContext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does not provide a way to bind an event to a behavior(method) in the DataContext</a:t>
            </a:r>
          </a:p>
          <a:p>
            <a:pPr lvl="1"/>
            <a:r>
              <a:rPr lang="en-US" dirty="0" smtClean="0"/>
              <a:t>Yet it does provide a way to bind to a property of the context</a:t>
            </a:r>
          </a:p>
          <a:p>
            <a:pPr lvl="1"/>
            <a:r>
              <a:rPr lang="en-US" dirty="0" smtClean="0"/>
              <a:t>The behavior need to be abstracted into an object</a:t>
            </a:r>
          </a:p>
          <a:p>
            <a:pPr lvl="2"/>
            <a:r>
              <a:rPr lang="en-US" dirty="0" smtClean="0"/>
              <a:t>Here comes the Command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Command </a:t>
            </a:r>
            <a:br>
              <a:rPr lang="en-US" dirty="0" smtClean="0"/>
            </a:b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19851"/>
            <a:ext cx="7924800" cy="569120"/>
          </a:xfrm>
        </p:spPr>
        <p:txBody>
          <a:bodyPr/>
          <a:lstStyle/>
          <a:p>
            <a:r>
              <a:rPr lang="en-US" dirty="0" smtClean="0"/>
              <a:t>Abstract behavior into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Design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908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Command Design Pattern wraps behavior into a Command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Commands have method Execute, that invokes the given behavior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In WPF, SL or WinRT, just implement the </a:t>
            </a:r>
            <a:r>
              <a:rPr lang="en-US" dirty="0" err="1" smtClean="0"/>
              <a:t>ICommand</a:t>
            </a:r>
            <a:r>
              <a:rPr lang="en-US" dirty="0" smtClean="0"/>
              <a:t>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ICommand</a:t>
            </a:r>
            <a:r>
              <a:rPr lang="en-US" dirty="0" smtClean="0"/>
              <a:t> interface provides: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Execute() method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CanExecute</a:t>
            </a:r>
            <a:r>
              <a:rPr lang="en-US" dirty="0" smtClean="0"/>
              <a:t>() method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CanExecuteChanged</a:t>
            </a:r>
            <a:r>
              <a:rPr lang="en-US" dirty="0" smtClean="0"/>
              <a:t> </a:t>
            </a:r>
            <a:r>
              <a:rPr lang="en-US" dirty="0" err="1" smtClean="0"/>
              <a:t>EventHandler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9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4370"/>
            <a:ext cx="8686800" cy="4931229"/>
          </a:xfrm>
        </p:spPr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has the following members:</a:t>
            </a:r>
          </a:p>
          <a:p>
            <a:pPr lvl="1"/>
            <a:r>
              <a:rPr lang="en-US" dirty="0" smtClean="0"/>
              <a:t>Method Execute()</a:t>
            </a:r>
          </a:p>
          <a:p>
            <a:pPr lvl="2"/>
            <a:r>
              <a:rPr lang="en-US" dirty="0" smtClean="0"/>
              <a:t>Invokes the abstracted behavior</a:t>
            </a:r>
          </a:p>
          <a:p>
            <a:pPr lvl="1"/>
            <a:r>
              <a:rPr lang="en-US" dirty="0" smtClean="0"/>
              <a:t>Method </a:t>
            </a:r>
            <a:r>
              <a:rPr lang="en-US" dirty="0" err="1" smtClean="0"/>
              <a:t>CanExecute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Validates if the command can be invoked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ways to implement </a:t>
            </a:r>
            <a:r>
              <a:rPr lang="en-US" dirty="0" err="1" smtClean="0"/>
              <a:t>Icommand</a:t>
            </a:r>
            <a:endParaRPr lang="en-US" dirty="0" smtClean="0"/>
          </a:p>
          <a:p>
            <a:pPr lvl="1"/>
            <a:r>
              <a:rPr lang="en-US" dirty="0" smtClean="0"/>
              <a:t>Create an inheritor for every command needed</a:t>
            </a:r>
          </a:p>
          <a:p>
            <a:pPr lvl="2"/>
            <a:r>
              <a:rPr lang="en-US" dirty="0" smtClean="0"/>
              <a:t>This is kinds of hard, time consuming and can escalate to spaghetti code</a:t>
            </a:r>
          </a:p>
          <a:p>
            <a:pPr lvl="1"/>
            <a:r>
              <a:rPr lang="en-US" dirty="0" smtClean="0"/>
              <a:t>Create a single implementation that gets its behavior</a:t>
            </a:r>
          </a:p>
          <a:p>
            <a:pPr lvl="2"/>
            <a:r>
              <a:rPr lang="en-US" dirty="0" smtClean="0"/>
              <a:t>Something like a "generic" command</a:t>
            </a:r>
          </a:p>
          <a:p>
            <a:pPr lvl="2"/>
            <a:r>
              <a:rPr lang="en-US" dirty="0" smtClean="0"/>
              <a:t>Gets its behavior from the constructor</a:t>
            </a:r>
          </a:p>
          <a:p>
            <a:pPr lvl="2"/>
            <a:r>
              <a:rPr lang="en-US" dirty="0" smtClean="0"/>
              <a:t>The so called Relay/Delegate Command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736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1487</TotalTime>
  <Words>518</Words>
  <Application>Microsoft Office PowerPoint</Application>
  <PresentationFormat>On-screen Show (4:3)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 2</vt:lpstr>
      <vt:lpstr>Telerik Academy</vt:lpstr>
      <vt:lpstr>Behavior Binding</vt:lpstr>
      <vt:lpstr>Table of Contents</vt:lpstr>
      <vt:lpstr>Behavior Binding</vt:lpstr>
      <vt:lpstr>Behavior Binding</vt:lpstr>
      <vt:lpstr>Behavior Binding</vt:lpstr>
      <vt:lpstr>The Command  Design Pattern</vt:lpstr>
      <vt:lpstr>The Command Design Pattern</vt:lpstr>
      <vt:lpstr>ICommand Members</vt:lpstr>
      <vt:lpstr>ICommand Implementation</vt:lpstr>
      <vt:lpstr>The DelegateCommand</vt:lpstr>
      <vt:lpstr>The Delegate Command</vt:lpstr>
      <vt:lpstr>DelegateCommand</vt:lpstr>
      <vt:lpstr>Behavior Binding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and List  Data-binding</dc:title>
  <dc:creator>Doncho Minkov</dc:creator>
  <cp:lastModifiedBy>Doncho Minkov</cp:lastModifiedBy>
  <cp:revision>369</cp:revision>
  <dcterms:created xsi:type="dcterms:W3CDTF">2013-09-05T13:53:18Z</dcterms:created>
  <dcterms:modified xsi:type="dcterms:W3CDTF">2013-09-10T08:11:03Z</dcterms:modified>
</cp:coreProperties>
</file>