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5F31C-07BD-40EF-A396-188A58D8835B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DA74-E910-4F69-B833-6A1405B7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7D01-4938-4E0E-88E9-89977910B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8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116E8A9-0B55-450A-BFD0-61778F3C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116E8A9-0B55-450A-BFD0-61778F3C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2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96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XAML Styling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Lets Make it Shiny!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resources dictionaries styles can be placed in an external file</a:t>
            </a:r>
          </a:p>
          <a:p>
            <a:pPr lvl="1"/>
            <a:r>
              <a:rPr lang="en-US" dirty="0" smtClean="0"/>
              <a:t>Usable with many windows/pages</a:t>
            </a:r>
          </a:p>
          <a:p>
            <a:r>
              <a:rPr lang="en-US" dirty="0" smtClean="0"/>
              <a:t>How to import the resource dictionary in our window/</a:t>
            </a:r>
            <a:r>
              <a:rPr lang="en-US" dirty="0" err="1" smtClean="0"/>
              <a:t>usercontrol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352" y="3925431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</a:t>
            </a:r>
            <a:r>
              <a:rPr lang="en-US" dirty="0" err="1"/>
              <a:t>UserControl.Resources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&lt;/</a:t>
            </a:r>
            <a:r>
              <a:rPr lang="en-US" dirty="0" err="1"/>
              <a:t>UserControl.Resources</a:t>
            </a:r>
            <a:r>
              <a:rPr lang="en-US" dirty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Grid.Resources</a:t>
            </a:r>
            <a:r>
              <a:rPr lang="en-US" dirty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&lt;Style</a:t>
            </a:r>
            <a:r>
              <a:rPr lang="en-US" dirty="0" smtClean="0"/>
              <a:t>&gt;…&lt;/</a:t>
            </a:r>
            <a:r>
              <a:rPr lang="en-US" dirty="0"/>
              <a:t>Style&gt;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Grid.Resources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7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Static and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r>
              <a:rPr lang="en-US" dirty="0" smtClean="0"/>
              <a:t>What are resources?</a:t>
            </a:r>
          </a:p>
          <a:p>
            <a:pPr lvl="1"/>
            <a:r>
              <a:rPr lang="en-US" dirty="0" smtClean="0"/>
              <a:t>Stuff needed for the application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Brushes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  <a:r>
              <a:rPr lang="en-US" dirty="0"/>
              <a:t>... </a:t>
            </a:r>
          </a:p>
          <a:p>
            <a:r>
              <a:rPr lang="en-US" dirty="0" smtClean="0"/>
              <a:t>Resources are used to store commonly used data in one place</a:t>
            </a:r>
          </a:p>
          <a:p>
            <a:pPr lvl="1"/>
            <a:r>
              <a:rPr lang="en-US" dirty="0" smtClean="0"/>
              <a:t>And not define it everywhere</a:t>
            </a:r>
          </a:p>
          <a:p>
            <a:r>
              <a:rPr lang="en-US" dirty="0" smtClean="0"/>
              <a:t>Each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FrameworkElement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FrameworkContentElement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has its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Both dynamic and static</a:t>
            </a:r>
            <a:endParaRPr lang="en-US" dirty="0"/>
          </a:p>
          <a:p>
            <a:pPr lvl="1"/>
            <a:r>
              <a:rPr lang="en-US" dirty="0" smtClean="0"/>
              <a:t>Defined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2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Dynamic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Resources</a:t>
            </a:r>
          </a:p>
          <a:p>
            <a:pPr lvl="1"/>
            <a:r>
              <a:rPr lang="en-US" dirty="0" smtClean="0"/>
              <a:t>Static and dynamic</a:t>
            </a:r>
          </a:p>
          <a:p>
            <a:r>
              <a:rPr lang="en-US" dirty="0" smtClean="0"/>
              <a:t>What's the difference?</a:t>
            </a:r>
          </a:p>
          <a:p>
            <a:pPr lvl="1"/>
            <a:r>
              <a:rPr lang="en-US" dirty="0" smtClean="0"/>
              <a:t>Static resources are evaluated when the application starts</a:t>
            </a:r>
          </a:p>
          <a:p>
            <a:pPr lvl="2"/>
            <a:r>
              <a:rPr lang="en-US" dirty="0" smtClean="0"/>
              <a:t>If the resource is changed runtime, the thing using it will not see the change</a:t>
            </a:r>
          </a:p>
          <a:p>
            <a:pPr lvl="1"/>
            <a:r>
              <a:rPr lang="en-US" dirty="0" smtClean="0"/>
              <a:t>Dynamic resources are evaluated runtime, when the resource is needed</a:t>
            </a:r>
          </a:p>
          <a:p>
            <a:pPr lvl="2"/>
            <a:r>
              <a:rPr lang="en-US" dirty="0" smtClean="0"/>
              <a:t>Only available in WPF</a:t>
            </a:r>
          </a:p>
        </p:txBody>
      </p:sp>
    </p:spTree>
    <p:extLst>
      <p:ext uri="{BB962C8B-B14F-4D97-AF65-F5344CB8AC3E}">
        <p14:creationId xmlns:p14="http://schemas.microsoft.com/office/powerpoint/2010/main" val="291386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and Dynamic Resources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Inline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&lt;Control.Style&gt;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&lt;Window.Resources&gt;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External Style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3600777"/>
            <a:ext cx="80010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Content="This is Also BIG"&gt;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&lt;Button.Style&gt;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Property="FontFamily" Value="Georgia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FontSize"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&lt;/Button.Style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Make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 Property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defined </a:t>
            </a: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Window.Resources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09800"/>
            <a:ext cx="8001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Style="{StaticResource BigButtonStyle}"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x:Name="BigButtonExample" Content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"This is BIG!" /&gt;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995679"/>
            <a:ext cx="7696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&lt;Window.Resources&gt;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x:Key="BigButtonStyle" TargetType="Button"&gt;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Property="FontFamily" Value="Georgia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FontSize"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="40"/&gt;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Property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="Padding"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="20"/&gt;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&lt;/Window.Resources&gt;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508744" y="3629025"/>
            <a:ext cx="2050312" cy="425648"/>
          </a:xfrm>
          <a:prstGeom prst="wedgeRoundRectCallout">
            <a:avLst>
              <a:gd name="adj1" fmla="val -19199"/>
              <a:gd name="adj2" fmla="val 1170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Key property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867400" y="3612952"/>
            <a:ext cx="2483556" cy="425648"/>
          </a:xfrm>
          <a:prstGeom prst="wedgeRoundRectCallout">
            <a:avLst>
              <a:gd name="adj1" fmla="val -5087"/>
              <a:gd name="adj2" fmla="val 10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target control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524000" y="6324600"/>
            <a:ext cx="3733800" cy="425648"/>
          </a:xfrm>
          <a:prstGeom prst="wedgeRoundRectCallout">
            <a:avLst>
              <a:gd name="adj1" fmla="val 8962"/>
              <a:gd name="adj2" fmla="val -2086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property we are overriding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476522" y="6356152"/>
            <a:ext cx="2905478" cy="425648"/>
          </a:xfrm>
          <a:prstGeom prst="wedgeRoundRectCallout">
            <a:avLst>
              <a:gd name="adj1" fmla="val -31636"/>
              <a:gd name="adj2" fmla="val -2307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0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new  value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629025"/>
            <a:ext cx="1833562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There are 2 ways to customize a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example: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CircledButton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both you have to override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ControlTemplate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May lose some of the functionality of the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Styled Control Using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0852"/>
            <a:ext cx="8001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x:Key="ButtonStyleColorful" TargetType="Button"&gt;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&lt;Setter Property="Template"&gt;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&lt;Setter.Value&gt;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&lt;ControlTemplate TargetType="Button"&gt;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&lt;Ellipse Stroke="Black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StrokeThickness="5" Fill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="Blue"/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&lt;TextBlock Foreground="Silver"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Background="Transparent" Text="With Style"/&gt;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&lt;/ControlTemplate&gt;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&lt;/Setter.Value&gt;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&lt;/Setter&gt;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5156" y="4415051"/>
            <a:ext cx="2362200" cy="183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Styles in XAML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a style?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Properties and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resource and Dynamic resource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Ways to use Styles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Inline, External and Embed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Resource dictionaries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4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91915" y="1143000"/>
            <a:ext cx="4171085" cy="1143000"/>
          </a:xfrm>
        </p:spPr>
        <p:txBody>
          <a:bodyPr/>
          <a:lstStyle/>
          <a:p>
            <a:r>
              <a:rPr lang="en-US" dirty="0" smtClean="0"/>
              <a:t>XAML Styling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38800" y="2362200"/>
            <a:ext cx="18669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91400" y="3352800"/>
            <a:ext cx="1143000" cy="1143002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914400"/>
            <a:ext cx="3943350" cy="3133725"/>
          </a:xfrm>
          <a:prstGeom prst="roundRect">
            <a:avLst>
              <a:gd name="adj" fmla="val 802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6729">
            <a:off x="531844" y="5007977"/>
            <a:ext cx="3787128" cy="6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02595">
            <a:off x="4824845" y="4003849"/>
            <a:ext cx="2333625" cy="1771650"/>
          </a:xfrm>
          <a:prstGeom prst="roundRect">
            <a:avLst>
              <a:gd name="adj" fmla="val 710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828801"/>
            <a:ext cx="7924800" cy="685800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Dynamic Styles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81401"/>
            <a:ext cx="3429000" cy="2571750"/>
          </a:xfrm>
          <a:prstGeom prst="roundRect">
            <a:avLst>
              <a:gd name="adj" fmla="val 48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429000" cy="2571750"/>
          </a:xfrm>
          <a:prstGeom prst="roundRect">
            <a:avLst>
              <a:gd name="adj" fmla="val 48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7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define a list of setters that are executed if the specified condition is </a:t>
            </a:r>
            <a:r>
              <a:rPr lang="en-US" dirty="0" smtClean="0"/>
              <a:t>fulfilled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a property gets a specified </a:t>
            </a:r>
            <a:r>
              <a:rPr lang="en-US" dirty="0" smtClean="0"/>
              <a:t>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When </a:t>
            </a:r>
            <a:r>
              <a:rPr lang="en-US" dirty="0"/>
              <a:t>a specified event is </a:t>
            </a:r>
            <a:r>
              <a:rPr lang="en-US" dirty="0" smtClean="0"/>
              <a:t>fired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a </a:t>
            </a:r>
            <a:r>
              <a:rPr lang="en-US" dirty="0"/>
              <a:t>binding expression reaches a specified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&lt;ControlTemplate&gt;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&lt;Ellipse x:Name="Circle"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Width="20" Height="20"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Fill="Blue"/&gt;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&lt;ControlTemplate.Triggers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&lt;Trigger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IsMouseOver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Value="True"&gt;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TargetName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Property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="Fill" Value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="Red"/&gt;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&lt;/Trigger&gt;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&lt;/ControlTemplate.Triggers&gt;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&lt;/Controltemplate&gt;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00600" y="5133401"/>
            <a:ext cx="3429000" cy="953453"/>
          </a:xfrm>
          <a:prstGeom prst="wedgeRoundRectCallout">
            <a:avLst>
              <a:gd name="adj1" fmla="val -78415"/>
              <a:gd name="adj2" fmla="val -1170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Property of the affected element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7400" y="2911941"/>
            <a:ext cx="2743200" cy="1379101"/>
          </a:xfrm>
          <a:prstGeom prst="wedgeRoundRectCallout">
            <a:avLst>
              <a:gd name="adj1" fmla="val -66882"/>
              <a:gd name="adj2" fmla="val 31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element the trigger will affect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8200" y="1748922"/>
            <a:ext cx="2912862" cy="953453"/>
          </a:xfrm>
          <a:prstGeom prst="wedgeRoundRectCallout">
            <a:avLst>
              <a:gd name="adj1" fmla="val -45440"/>
              <a:gd name="adj2" fmla="val 1078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When to execute the trigger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2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81201"/>
            <a:ext cx="7924800" cy="685800"/>
          </a:xfrm>
        </p:spPr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9250" y1="80255" x2="83750" y2="17197"/>
                        <a14:foregroundMark x1="79500" y1="16242" x2="79500" y2="16242"/>
                        <a14:foregroundMark x1="76250" y1="15287" x2="80250" y2="16561"/>
                        <a14:foregroundMark x1="37500" y1="42675" x2="37500" y2="42675"/>
                        <a14:foregroundMark x1="40500" y1="43949" x2="40500" y2="43949"/>
                        <a14:foregroundMark x1="37250" y1="40127" x2="37250" y2="40127"/>
                        <a14:foregroundMark x1="43750" y1="43631" x2="43750" y2="43631"/>
                        <a14:foregroundMark x1="39250" y1="47134" x2="39250" y2="47134"/>
                        <a14:foregroundMark x1="47000" y1="42675" x2="46750" y2="47452"/>
                        <a14:foregroundMark x1="50750" y1="44586" x2="49250" y2="48726"/>
                        <a14:foregroundMark x1="54000" y1="45860" x2="52750" y2="50637"/>
                        <a14:foregroundMark x1="57000" y1="47134" x2="56000" y2="51592"/>
                        <a14:foregroundMark x1="60000" y1="48089" x2="59250" y2="52866"/>
                        <a14:foregroundMark x1="63500" y1="49363" x2="62500" y2="52548"/>
                        <a14:foregroundMark x1="66750" y1="50637" x2="66250" y2="53822"/>
                        <a14:foregroundMark x1="69750" y1="51592" x2="69250" y2="54140"/>
                        <a14:foregroundMark x1="66250" y1="7962" x2="66250" y2="7962"/>
                        <a14:foregroundMark x1="67500" y1="8917" x2="65250" y2="7006"/>
                        <a14:foregroundMark x1="64750" y1="11465" x2="66750" y2="12102"/>
                        <a14:foregroundMark x1="64000" y1="14650" x2="66750" y2="15287"/>
                        <a14:foregroundMark x1="63750" y1="18471" x2="66000" y2="17516"/>
                        <a14:foregroundMark x1="64250" y1="21656" x2="66000" y2="20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3" y="2625444"/>
            <a:ext cx="3810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50538"/>
            <a:ext cx="2647950" cy="334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03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5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Styles in 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Style?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of property values</a:t>
            </a:r>
            <a:r>
              <a:rPr lang="en-US" dirty="0"/>
              <a:t> that you can apply to an element in one step</a:t>
            </a:r>
          </a:p>
          <a:p>
            <a:pPr>
              <a:lnSpc>
                <a:spcPct val="100000"/>
              </a:lnSpc>
            </a:pPr>
            <a:r>
              <a:rPr lang="en-US" dirty="0"/>
              <a:t>Very similar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standard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XAML styles </a:t>
            </a:r>
            <a:r>
              <a:rPr lang="en-US" dirty="0"/>
              <a:t>allow you to define a common set of formatting </a:t>
            </a:r>
            <a:r>
              <a:rPr lang="en-US" dirty="0" smtClean="0"/>
              <a:t>characteristics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XAML styles has some limitations, though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You can't share styles between different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element can inherit just one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 least you can't do it the standard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7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style consists of many Property-Value pairs,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</a:p>
          <a:p>
            <a:pPr lvl="1"/>
            <a:r>
              <a:rPr lang="en-US" dirty="0" smtClean="0"/>
              <a:t>Each Setter sets a value to some of the properties of the corresponding control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4095690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&lt;Style x:Key="ShinyButton"&gt;</a:t>
            </a:r>
          </a:p>
          <a:p>
            <a:r>
              <a:rPr lang="en-US" dirty="0" smtClean="0"/>
              <a:t>   </a:t>
            </a:r>
            <a:r>
              <a:rPr lang="en-US" dirty="0"/>
              <a:t>&lt;Setter Property="</a:t>
            </a:r>
            <a:r>
              <a:rPr lang="en-US" dirty="0" err="1"/>
              <a:t>FontSize</a:t>
            </a:r>
            <a:r>
              <a:rPr lang="en-US" dirty="0"/>
              <a:t>" Value="14"/&gt;</a:t>
            </a:r>
          </a:p>
          <a:p>
            <a:r>
              <a:rPr lang="en-US" dirty="0" smtClean="0"/>
              <a:t>   </a:t>
            </a:r>
            <a:r>
              <a:rPr lang="en-US" dirty="0"/>
              <a:t>&lt;Setter Property="Width" Value="150"/&gt;</a:t>
            </a:r>
          </a:p>
          <a:p>
            <a:r>
              <a:rPr lang="en-US" dirty="0" smtClean="0"/>
              <a:t>   </a:t>
            </a:r>
            <a:r>
              <a:rPr lang="en-US" dirty="0"/>
              <a:t>&lt;Setter Property="Height" Value="100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667001"/>
            <a:ext cx="7924800" cy="685800"/>
          </a:xfrm>
        </p:spPr>
        <p:txBody>
          <a:bodyPr/>
          <a:lstStyle/>
          <a:p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393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Inline and External 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to put these styles?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of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CSS, XAML styles can be placed</a:t>
            </a:r>
          </a:p>
          <a:p>
            <a:pPr lvl="1"/>
            <a:r>
              <a:rPr lang="en-US" dirty="0" smtClean="0"/>
              <a:t>Inlined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</a:t>
            </a:r>
          </a:p>
          <a:p>
            <a:pPr lvl="1"/>
            <a:r>
              <a:rPr lang="en-US" dirty="0" smtClean="0"/>
              <a:t>Embedded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 resources</a:t>
            </a:r>
          </a:p>
          <a:p>
            <a:pPr lvl="1"/>
            <a:r>
              <a:rPr lang="en-US" dirty="0" smtClean="0"/>
              <a:t>In External file, i.e.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 dictionary</a:t>
            </a:r>
          </a:p>
          <a:p>
            <a:r>
              <a:rPr lang="en-US" dirty="0" smtClean="0"/>
              <a:t>Inline styles by setting the property element Style directly in the control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724400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&lt;Button …&gt;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Button.Style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&lt;Style … &gt; … &lt;/Style&gt;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 err="1" smtClean="0"/>
              <a:t>Button.Style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0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styles are placed in the resources of a control</a:t>
            </a:r>
          </a:p>
          <a:p>
            <a:pPr lvl="1"/>
            <a:r>
              <a:rPr lang="en-US" dirty="0" smtClean="0"/>
              <a:t>Can be used in all its child controls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352" y="29718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</a:t>
            </a:r>
            <a:r>
              <a:rPr lang="en-US" dirty="0" err="1"/>
              <a:t>UserControl.Resources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&lt;Style</a:t>
            </a:r>
            <a:r>
              <a:rPr lang="en-US" dirty="0" smtClean="0"/>
              <a:t>&gt;…&lt;/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UserControl.Resources</a:t>
            </a:r>
            <a:r>
              <a:rPr lang="en-US" dirty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Grid.Resources</a:t>
            </a:r>
            <a:r>
              <a:rPr lang="en-US" dirty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&lt;Style</a:t>
            </a:r>
            <a:r>
              <a:rPr lang="en-US" dirty="0" smtClean="0"/>
              <a:t>&gt;…&lt;/</a:t>
            </a:r>
            <a:r>
              <a:rPr lang="en-US" dirty="0"/>
              <a:t>Style&gt;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Grid.Resources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074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0</TotalTime>
  <Words>926</Words>
  <Application>Microsoft Office PowerPoint</Application>
  <PresentationFormat>On-screen Show (4:3)</PresentationFormat>
  <Paragraphs>183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Cambria</vt:lpstr>
      <vt:lpstr>Consolas</vt:lpstr>
      <vt:lpstr>Corbel</vt:lpstr>
      <vt:lpstr>Wingdings 2</vt:lpstr>
      <vt:lpstr>Telerik Academy</vt:lpstr>
      <vt:lpstr>XAML Styling</vt:lpstr>
      <vt:lpstr>Table of Contents</vt:lpstr>
      <vt:lpstr>Styles in XAML</vt:lpstr>
      <vt:lpstr>What is a Style?</vt:lpstr>
      <vt:lpstr>Properties and Values</vt:lpstr>
      <vt:lpstr>Setters</vt:lpstr>
      <vt:lpstr>Inline and External Styles</vt:lpstr>
      <vt:lpstr>Places of Styles</vt:lpstr>
      <vt:lpstr>Embedded Styles</vt:lpstr>
      <vt:lpstr>External Styles</vt:lpstr>
      <vt:lpstr>Control Resources</vt:lpstr>
      <vt:lpstr>Resources</vt:lpstr>
      <vt:lpstr>Static And Dynamic Resources</vt:lpstr>
      <vt:lpstr>Static and Dynamic Resources</vt:lpstr>
      <vt:lpstr>Using Styles</vt:lpstr>
      <vt:lpstr>Defining a Style</vt:lpstr>
      <vt:lpstr>Applying Style</vt:lpstr>
      <vt:lpstr>Styling Control</vt:lpstr>
      <vt:lpstr>Styled Control Using Style</vt:lpstr>
      <vt:lpstr>XAML Styling</vt:lpstr>
      <vt:lpstr>Triggers</vt:lpstr>
      <vt:lpstr>Triggers</vt:lpstr>
      <vt:lpstr>Triggers Example</vt:lpstr>
      <vt:lpstr>Triggers</vt:lpstr>
      <vt:lpstr>XAML Styling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Styling</dc:title>
  <dc:creator>Doncho Minkov</dc:creator>
  <cp:lastModifiedBy>donchominkov@gmail.com</cp:lastModifiedBy>
  <cp:revision>2</cp:revision>
  <dcterms:created xsi:type="dcterms:W3CDTF">2013-09-12T07:10:33Z</dcterms:created>
  <dcterms:modified xsi:type="dcterms:W3CDTF">2013-09-12T07:56:23Z</dcterms:modified>
</cp:coreProperties>
</file>