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7" r:id="rId3"/>
    <p:sldId id="259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397" r:id="rId14"/>
    <p:sldId id="407" r:id="rId15"/>
    <p:sldId id="408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0" d="100"/>
          <a:sy n="70" d="100"/>
        </p:scale>
        <p:origin x="-1704" y="-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library/windows/apps/BR20867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990600"/>
          </a:xfrm>
        </p:spPr>
        <p:txBody>
          <a:bodyPr/>
          <a:lstStyle/>
          <a:p>
            <a:r>
              <a:rPr lang="en-US" sz="6000" dirty="0" smtClean="0"/>
              <a:t>App Lifecycle &amp; </a:t>
            </a:r>
            <a:br>
              <a:rPr lang="en-US" sz="6000" dirty="0" smtClean="0"/>
            </a:br>
            <a:r>
              <a:rPr lang="en-US" sz="6000" dirty="0" smtClean="0"/>
              <a:t>Saving States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584200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Activation, Suspension, Resuming, Termination</a:t>
            </a:r>
            <a:br>
              <a:rPr lang="en-US" dirty="0" smtClean="0"/>
            </a:br>
            <a:r>
              <a:rPr lang="en-US" dirty="0" smtClean="0"/>
              <a:t>App data, Session state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20700" y="4800600"/>
            <a:ext cx="3352800" cy="533400"/>
          </a:xfrm>
        </p:spPr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0" y="5605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" y="5909846"/>
            <a:ext cx="3352800" cy="338554"/>
          </a:xfrm>
        </p:spPr>
        <p:txBody>
          <a:bodyPr/>
          <a:lstStyle/>
          <a:p>
            <a:r>
              <a:rPr lang="en-US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33400" y="5253335"/>
            <a:ext cx="3352800" cy="707886"/>
          </a:xfrm>
        </p:spPr>
        <p:txBody>
          <a:bodyPr/>
          <a:lstStyle/>
          <a:p>
            <a:r>
              <a:rPr smtClean="0">
                <a:hlinkClick r:id="rId3"/>
              </a:rPr>
              <a:t>itgeorge.net</a:t>
            </a:r>
            <a:endParaRPr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724400"/>
            <a:ext cx="3733800" cy="17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App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information generated by the user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Names, settings, passwords, work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lose user data!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Save often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err="1" smtClean="0"/>
              <a:t>ApplicationData</a:t>
            </a:r>
            <a:r>
              <a:rPr lang="en-US" dirty="0" smtClean="0"/>
              <a:t>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urrent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localSettings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App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</a:p>
          <a:p>
            <a:pPr lvl="1"/>
            <a:r>
              <a:rPr lang="en-US" dirty="0" smtClean="0"/>
              <a:t>Session data – current user’s session</a:t>
            </a:r>
          </a:p>
          <a:p>
            <a:pPr lvl="2"/>
            <a:r>
              <a:rPr lang="en-US" dirty="0" smtClean="0"/>
              <a:t>Generally, what </a:t>
            </a:r>
            <a:r>
              <a:rPr lang="en-US" smtClean="0"/>
              <a:t>the user sees</a:t>
            </a:r>
            <a:endParaRPr lang="en-US" dirty="0" smtClean="0"/>
          </a:p>
          <a:p>
            <a:pPr lvl="2"/>
            <a:r>
              <a:rPr lang="en-US" dirty="0" smtClean="0"/>
              <a:t>Ends when user closes the app</a:t>
            </a:r>
          </a:p>
          <a:p>
            <a:pPr lvl="2"/>
            <a:r>
              <a:rPr lang="en-US" dirty="0" smtClean="0"/>
              <a:t>Shouldn’t end if app is suspended and terminated</a:t>
            </a:r>
            <a:endParaRPr lang="en-US" dirty="0"/>
          </a:p>
          <a:p>
            <a:pPr lvl="3"/>
            <a:r>
              <a:rPr lang="en-US" dirty="0" smtClean="0"/>
              <a:t>Not fatal to lose</a:t>
            </a:r>
          </a:p>
          <a:p>
            <a:pPr lvl="2"/>
            <a:r>
              <a:rPr lang="en-US" dirty="0" smtClean="0"/>
              <a:t>Save when app is about to be suspended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err="1" smtClean="0"/>
              <a:t>WinJS.Application.session</a:t>
            </a:r>
            <a:r>
              <a:rPr lang="en-US" dirty="0" smtClean="0"/>
              <a:t> objects</a:t>
            </a:r>
          </a:p>
          <a:p>
            <a:pPr lvl="2"/>
            <a:r>
              <a:rPr lang="en-US" dirty="0" smtClean="0"/>
              <a:t>You can directly add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Saving &amp; Restoring App States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55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83276"/>
            <a:ext cx="4114800" cy="29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Lifecycle </a:t>
            </a:r>
            <a:r>
              <a:rPr lang="en-US" dirty="0" smtClean="0"/>
              <a:t>&amp; Saving </a:t>
            </a:r>
            <a:r>
              <a:rPr lang="en-US" dirty="0"/>
              <a:t>States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600" dirty="0" smtClean="0"/>
              <a:t>Implement a simple poem editor. It should take user input line by line and produce HTML code with the poem's text.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editor should check for rhymes and report non-rhyming lines to the user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poem editor  should have a setting to check for rhymes on </a:t>
            </a:r>
            <a:r>
              <a:rPr lang="en-US" sz="2400" dirty="0"/>
              <a:t>pairs </a:t>
            </a:r>
            <a:r>
              <a:rPr lang="en-US" sz="2400" dirty="0" smtClean="0"/>
              <a:t>of directly sequential lines, or by skipping a line. E.g. </a:t>
            </a:r>
            <a:r>
              <a:rPr lang="en-US" sz="2400" dirty="0"/>
              <a:t>i</a:t>
            </a:r>
            <a:r>
              <a:rPr lang="en-US" sz="2400" dirty="0" smtClean="0"/>
              <a:t>f we have 4 lines: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 first option means check line 1 with line 2 and line 3 with line 4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the second option means check line 1 with line 3 and line 2 with line 4)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poem editor should have a setting which determines how many lines form a verse (typically  4) and separate verses in the produced HTML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355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  <a:tabLst/>
            </a:pPr>
            <a:r>
              <a:rPr lang="en-US" sz="2600" dirty="0" smtClean="0"/>
              <a:t>The poem editor should be able to save the file through a file picker, as well as open previously saved files. The user should also be able to start working on a new poem, discarding changes to the current (but there should be a </a:t>
            </a:r>
            <a:r>
              <a:rPr lang="en-US" sz="2600" dirty="0" smtClean="0">
                <a:hlinkClick r:id="rId2"/>
              </a:rPr>
              <a:t>message</a:t>
            </a:r>
            <a:r>
              <a:rPr lang="en-US" sz="2600" dirty="0" smtClean="0"/>
              <a:t> in the UI warning him)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  <a:tabLst/>
            </a:pPr>
            <a:r>
              <a:rPr lang="en-US" sz="2600" dirty="0" smtClean="0"/>
              <a:t>The poem editor should keep a local backup of the current poem, until the user changes the current poem by opening another one.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  <a:tabLst/>
            </a:pPr>
            <a:r>
              <a:rPr lang="en-US" sz="2600" dirty="0" smtClean="0"/>
              <a:t>The poem editor should be work appropriately with the application lifecycle of Windows Store applications</a:t>
            </a:r>
          </a:p>
          <a:p>
            <a:pPr marL="862013" lvl="1" indent="-51435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Saving user data, session state, etc.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7463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Adapting to Lifecycle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Activation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Resuming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Suspension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Saving App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Session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Restoring App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5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Adapting to Lifecycle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229600" cy="533400"/>
          </a:xfrm>
        </p:spPr>
        <p:txBody>
          <a:bodyPr/>
          <a:lstStyle/>
          <a:p>
            <a:r>
              <a:rPr lang="en-US" dirty="0" smtClean="0"/>
              <a:t>Responding to lifecycle events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48000"/>
            <a:ext cx="2700338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3048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to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Apps are notified of most lifecycle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register handlers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optional ‘</a:t>
            </a:r>
            <a:r>
              <a:rPr lang="en-US" dirty="0" err="1" smtClean="0"/>
              <a:t>args</a:t>
            </a:r>
            <a:r>
              <a:rPr lang="en-US" dirty="0" smtClean="0"/>
              <a:t>’ parameter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exception: termination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Activation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has activated the app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 can learn about its previous execution state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from </a:t>
            </a:r>
            <a:r>
              <a:rPr lang="en-US" dirty="0" err="1" smtClean="0"/>
              <a:t>args</a:t>
            </a:r>
            <a:r>
              <a:rPr lang="en-US" dirty="0" smtClean="0"/>
              <a:t> parameter</a:t>
            </a:r>
          </a:p>
          <a:p>
            <a:pPr lvl="1">
              <a:lnSpc>
                <a:spcPct val="100000"/>
              </a:lnSpc>
            </a:pPr>
            <a:r>
              <a:rPr lang="en-US" i="1" dirty="0" err="1"/>
              <a:t>WinJS.Application.onactivated</a:t>
            </a:r>
            <a:r>
              <a:rPr lang="en-US" dirty="0" smtClean="0"/>
              <a:t>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048000"/>
            <a:ext cx="3733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to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Resuming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 returned to app while it was suspended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app still resided in memory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 information could be outdated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Could have been suspended for a long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Decide whether to refresh data or keep old data</a:t>
            </a:r>
          </a:p>
          <a:p>
            <a:pPr lvl="1">
              <a:lnSpc>
                <a:spcPct val="100000"/>
              </a:lnSpc>
            </a:pPr>
            <a:r>
              <a:rPr lang="en-US" sz="2800" i="1" dirty="0" err="1" smtClean="0"/>
              <a:t>Windows.UI.WebUI.WebUIApplication.onresuming</a:t>
            </a:r>
            <a:r>
              <a:rPr lang="en-US" sz="2800" dirty="0" smtClean="0"/>
              <a:t> event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Note: could be replaced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Resuming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2971800"/>
            <a:ext cx="3672840" cy="31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to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Suspension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 was off screen and computation will stop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Last chance to save session state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Several seconds available (approx. 5)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Windows could terminate the app without notice</a:t>
            </a:r>
          </a:p>
          <a:p>
            <a:pPr lvl="1">
              <a:lnSpc>
                <a:spcPct val="100000"/>
              </a:lnSpc>
            </a:pPr>
            <a:r>
              <a:rPr lang="en-US" i="1" dirty="0" err="1" smtClean="0"/>
              <a:t>WinJS.Application.oncheckpoint</a:t>
            </a:r>
            <a:r>
              <a:rPr lang="en-US" dirty="0" smtClean="0"/>
              <a:t>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5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Saving App State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229600" cy="533400"/>
          </a:xfrm>
        </p:spPr>
        <p:txBody>
          <a:bodyPr/>
          <a:lstStyle/>
          <a:p>
            <a:r>
              <a:rPr lang="en-US" dirty="0" smtClean="0"/>
              <a:t>User data storage, Session data storage, </a:t>
            </a:r>
            <a:br>
              <a:rPr lang="en-US" dirty="0" smtClean="0"/>
            </a:br>
            <a:r>
              <a:rPr lang="en-US" dirty="0" smtClean="0"/>
              <a:t>when to save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2971800"/>
            <a:ext cx="3911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3183</TotalTime>
  <Words>522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Telerik Academy</vt:lpstr>
      <vt:lpstr>App Lifecycle &amp;  Saving States</vt:lpstr>
      <vt:lpstr>Table of Contents</vt:lpstr>
      <vt:lpstr>Adapting to Lifecycle</vt:lpstr>
      <vt:lpstr>Adapting to Lifecycle</vt:lpstr>
      <vt:lpstr>Activation</vt:lpstr>
      <vt:lpstr>Adapting to Lifecycle</vt:lpstr>
      <vt:lpstr>Resuming</vt:lpstr>
      <vt:lpstr>Adapting to Lifecycle</vt:lpstr>
      <vt:lpstr>Saving App State</vt:lpstr>
      <vt:lpstr>Saving App State</vt:lpstr>
      <vt:lpstr>Saving App State</vt:lpstr>
      <vt:lpstr>Saving &amp; Restoring App States</vt:lpstr>
      <vt:lpstr>App Lifecycle &amp; Saving States</vt:lpstr>
      <vt:lpstr>Exercises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George Georgiev</dc:creator>
  <cp:keywords>telerik software academy, free courses for developers</cp:keywords>
  <cp:lastModifiedBy>George Georgiev</cp:lastModifiedBy>
  <cp:revision>456</cp:revision>
  <dcterms:created xsi:type="dcterms:W3CDTF">2007-12-08T16:03:35Z</dcterms:created>
  <dcterms:modified xsi:type="dcterms:W3CDTF">2013-08-24T06:04:54Z</dcterms:modified>
  <cp:category>software engineering</cp:category>
</cp:coreProperties>
</file>