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320" r:id="rId2"/>
    <p:sldId id="375" r:id="rId3"/>
    <p:sldId id="336" r:id="rId4"/>
    <p:sldId id="362" r:id="rId5"/>
    <p:sldId id="437" r:id="rId6"/>
    <p:sldId id="435" r:id="rId7"/>
    <p:sldId id="436" r:id="rId8"/>
    <p:sldId id="438" r:id="rId9"/>
    <p:sldId id="442" r:id="rId10"/>
    <p:sldId id="443" r:id="rId11"/>
    <p:sldId id="444" r:id="rId12"/>
    <p:sldId id="440" r:id="rId13"/>
    <p:sldId id="441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23" r:id="rId32"/>
    <p:sldId id="462" r:id="rId33"/>
  </p:sldIdLst>
  <p:sldSz cx="9144000" cy="6858000" type="screen4x3"/>
  <p:notesSz cx="6881813" cy="92964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451" autoAdjust="0"/>
  </p:normalViewPr>
  <p:slideViewPr>
    <p:cSldViewPr>
      <p:cViewPr>
        <p:scale>
          <a:sx n="75" d="100"/>
          <a:sy n="75" d="100"/>
        </p:scale>
        <p:origin x="-1786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534400" cy="1524000"/>
          </a:xfrm>
        </p:spPr>
        <p:txBody>
          <a:bodyPr/>
          <a:lstStyle/>
          <a:p>
            <a:r>
              <a:rPr lang="en-US" dirty="0" smtClean="0"/>
              <a:t>File System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229600" cy="569120"/>
          </a:xfrm>
        </p:spPr>
        <p:txBody>
          <a:bodyPr/>
          <a:lstStyle/>
          <a:p>
            <a:r>
              <a:rPr lang="en-US" sz="2400" dirty="0" smtClean="0"/>
              <a:t>Access to known folders, using pickers, writing to and reading from files, caching files for future access</a:t>
            </a:r>
            <a:endParaRPr lang="en-US" sz="240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Pickers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err="1" smtClean="0"/>
              <a:t>Winows.Storage.Pickers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Pickers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Pickers are special views in Store Apps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Controlled and styled by the system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Limited customization options for apps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Button text, file display mode, visible files (by extension),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suggestedStartLocation</a:t>
            </a:r>
            <a:r>
              <a:rPr lang="en-US" dirty="0" smtClean="0"/>
              <a:t>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Asynchronously pick files/folders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Visualize picking UI for the user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App keeps running as if on-screen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On successful pick, app gets access to picked item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App can store the file for future access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Windows.Storage.Pickers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Folder Picker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Introduction to pickers, picking a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Folder Picker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Folder pickers provide UI for picking folders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Result is received asynchronously</a:t>
            </a:r>
          </a:p>
          <a:p>
            <a:pPr lvl="2">
              <a:spcBef>
                <a:spcPts val="0"/>
              </a:spcBef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pickSingleFolderAsync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returns a promise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Result value is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StorageFolder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like when using Known Folders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Requires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FileTypeFilter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be </a:t>
            </a:r>
            <a:r>
              <a:rPr lang="en-US" dirty="0" smtClean="0"/>
              <a:t>set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Files listed to the user when navigating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List/array of strings (extensions, e.g. ".txt", "*")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Doesn't require any capability declarations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Except if using Known Folders for </a:t>
            </a:r>
            <a:r>
              <a:rPr lang="en-US" sz="2000" dirty="0" err="1"/>
              <a:t>suggestedStartLocation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Folder Picker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File Open Picker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Opening existing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File Open Picker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File Open pickers open existing files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Result is received asynchronously</a:t>
            </a:r>
          </a:p>
          <a:p>
            <a:pPr lvl="2">
              <a:spcBef>
                <a:spcPts val="0"/>
              </a:spcBef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pickSingleFileAsync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pickMultipleFilesAsync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return a promise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Result value is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StorageFile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 smtClean="0"/>
              <a:t>Read, write, rename, delete, copy, move, properties, thumbnail, etc.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Requires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FileTypeFilter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(same as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FolderPicker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Doesn't require any capability declarations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 smtClean="0"/>
              <a:t>Except if using Known Folders for </a:t>
            </a:r>
            <a:r>
              <a:rPr lang="en-US" sz="2000" dirty="0" err="1" smtClean="0"/>
              <a:t>suggestedStartLocation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/>
              <a:t>File Open Picker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Reading and Writing Files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Winows.Storage.FileIO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Reading an Writing files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Access to file contents happens through </a:t>
            </a:r>
            <a:r>
              <a:rPr lang="en-US" dirty="0" err="1" smtClean="0"/>
              <a:t>Windows.Storage.FileIO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Provides several read and write methods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Reading, writing &amp; appending strings, bytes, etc.</a:t>
            </a:r>
          </a:p>
          <a:p>
            <a:pPr lvl="1">
              <a:spcBef>
                <a:spcPts val="0"/>
              </a:spcBef>
            </a:pPr>
            <a:r>
              <a:rPr lang="en-US" dirty="0"/>
              <a:t>O</a:t>
            </a:r>
            <a:r>
              <a:rPr lang="en-US" dirty="0" smtClean="0"/>
              <a:t>perations are asynchronous (return promises)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Read operation get content in success handler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Write operations could skip handling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Except for success/error notification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990600" y="5257800"/>
            <a:ext cx="7696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Windows.Storage.FileIO.writeTextAsync</a:t>
            </a:r>
            <a:r>
              <a:rPr lang="en-US" dirty="0" smtClean="0"/>
              <a:t>(file, text)</a:t>
            </a:r>
          </a:p>
          <a:p>
            <a:r>
              <a:rPr lang="en-US" dirty="0" smtClean="0"/>
              <a:t>  .</a:t>
            </a:r>
            <a:r>
              <a:rPr lang="en-US" dirty="0"/>
              <a:t>done(</a:t>
            </a:r>
            <a:r>
              <a:rPr lang="en-US" dirty="0" err="1"/>
              <a:t>writeSuccessMessage</a:t>
            </a:r>
            <a:r>
              <a:rPr lang="en-US" dirty="0"/>
              <a:t>, </a:t>
            </a:r>
            <a:r>
              <a:rPr lang="en-US" dirty="0" err="1"/>
              <a:t>writeErrorMessage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err="1" smtClean="0"/>
              <a:t>Windows.Storage.FileIO.readTextAsync</a:t>
            </a:r>
            <a:r>
              <a:rPr lang="en-US" dirty="0" smtClean="0"/>
              <a:t>(file)</a:t>
            </a:r>
          </a:p>
          <a:p>
            <a:r>
              <a:rPr lang="en-US" dirty="0"/>
              <a:t> </a:t>
            </a:r>
            <a:r>
              <a:rPr lang="en-US" dirty="0" smtClean="0"/>
              <a:t> .</a:t>
            </a:r>
            <a:r>
              <a:rPr lang="en-US" dirty="0"/>
              <a:t>done(function (text) </a:t>
            </a:r>
            <a:r>
              <a:rPr lang="en-US" dirty="0" smtClean="0"/>
              <a:t>{</a:t>
            </a:r>
            <a:r>
              <a:rPr lang="en-US" i="1" dirty="0" smtClean="0"/>
              <a:t>/*use text here*/</a:t>
            </a: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Store Apps File Access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Capabilities, Prompting for Access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Accessing "Known Folders"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Documents, pictures, etc.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Pickers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Folder Picker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File Open Picker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Reading and writing to a file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File Save Picker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Storing Files in the Access Cache</a:t>
            </a:r>
          </a:p>
        </p:txBody>
      </p:sp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Reading and Writing 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Transacted File Write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Using transaction stream to ensure write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Transacted File Write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Some apps need stream operations over files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Streams are supported by </a:t>
            </a:r>
            <a:r>
              <a:rPr lang="en-US" dirty="0" err="1" smtClean="0"/>
              <a:t>FileIO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Stream writing can be interrupted by an error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Losing part of the data, corrupting files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For writes that need to be atomic use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transactStream</a:t>
            </a:r>
            <a:r>
              <a:rPr lang="en-US" dirty="0" smtClean="0"/>
              <a:t> from WinRT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Works asynchronously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Ensures a full write or no write at all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Transacted File Write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File Save Picker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Creating files from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Save Picker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mtClean="0"/>
              <a:t>File Save pickers </a:t>
            </a:r>
            <a:r>
              <a:rPr lang="en-US" dirty="0" smtClean="0"/>
              <a:t>create or overwrite files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Created file is received asynchronously</a:t>
            </a:r>
          </a:p>
          <a:p>
            <a:pPr lvl="2">
              <a:spcBef>
                <a:spcPts val="0"/>
              </a:spcBef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pickSaveFileAsync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returns a promise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Result value is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StorageFile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 smtClean="0"/>
              <a:t>Requires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FileTypeChoices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/>
              <a:t>key-value pairs)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Key: the user-friendly file type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"Web Page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 smtClean="0"/>
              <a:t>Value: list of strings, possible filename extensions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[".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", ".html"]</a:t>
            </a:r>
            <a:r>
              <a:rPr lang="en-US" dirty="0" smtClean="0"/>
              <a:t>)</a:t>
            </a:r>
            <a:endParaRPr lang="en-US" dirty="0"/>
          </a:p>
          <a:p>
            <a:pPr lvl="2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/>
              <a:t>Doesn't require any capability declarations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Except if using Known Folders for </a:t>
            </a:r>
            <a:r>
              <a:rPr lang="en-US" sz="2000" dirty="0" err="1"/>
              <a:t>suggestedStartLocation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1270000" y="52578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picker.fileTypeChoices.insert</a:t>
            </a:r>
            <a:r>
              <a:rPr lang="en-US" dirty="0"/>
              <a:t>("Plain Text", [".txt"])</a:t>
            </a:r>
          </a:p>
        </p:txBody>
      </p:sp>
    </p:spTree>
    <p:extLst>
      <p:ext uri="{BB962C8B-B14F-4D97-AF65-F5344CB8AC3E}">
        <p14:creationId xmlns:p14="http://schemas.microsoft.com/office/powerpoint/2010/main" val="29201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File Save Picker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Storing Files in the Access Cache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850480"/>
            <a:ext cx="7879080" cy="569120"/>
          </a:xfrm>
        </p:spPr>
        <p:txBody>
          <a:bodyPr/>
          <a:lstStyle/>
          <a:p>
            <a:r>
              <a:rPr lang="en-US" dirty="0" smtClean="0"/>
              <a:t>Creating files from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Storing Files in Access Cache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Apps access files through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StorageFile</a:t>
            </a:r>
            <a:r>
              <a:rPr lang="en-US" dirty="0" smtClean="0"/>
              <a:t> objects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Folders through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StorageFolder</a:t>
            </a:r>
            <a:r>
              <a:rPr lang="en-US" dirty="0" smtClean="0"/>
              <a:t> objects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Apps can't create such objects on their own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E.g. need a file picker to do it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Can't save the URI of a file and access it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Unless file is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AppData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 smtClean="0"/>
              <a:t>WinRT supports an API which saves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StorageFiles</a:t>
            </a:r>
            <a:r>
              <a:rPr lang="en-US" dirty="0" smtClean="0"/>
              <a:t> and persists them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Called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futureAccessList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 smtClean="0"/>
              <a:t>Key-value pairs (string token –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StorageFile</a:t>
            </a:r>
            <a:r>
              <a:rPr lang="en-US" dirty="0" smtClean="0"/>
              <a:t> pairs)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Files in Access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futureAccessList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8400"/>
              </a:spcBef>
            </a:pPr>
            <a:r>
              <a:rPr lang="en-US" dirty="0" smtClean="0"/>
              <a:t>Insert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StorageFile</a:t>
            </a:r>
            <a:r>
              <a:rPr lang="en-US" dirty="0" smtClean="0"/>
              <a:t> the app will need later</a:t>
            </a:r>
          </a:p>
          <a:p>
            <a:pPr lvl="1"/>
            <a:r>
              <a:rPr lang="en-US" dirty="0" smtClean="0"/>
              <a:t>The file needs a unique string token (e.g. filename + timestamp)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The file can be accessed at any time (even after app has restarted)</a:t>
            </a:r>
          </a:p>
          <a:p>
            <a:pPr lvl="1">
              <a:spcBef>
                <a:spcPts val="4200"/>
              </a:spcBef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1575137"/>
            <a:ext cx="8382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accessCache</a:t>
            </a:r>
            <a:r>
              <a:rPr lang="en-US" dirty="0" smtClean="0"/>
              <a:t> = </a:t>
            </a:r>
            <a:r>
              <a:rPr lang="en-US" dirty="0" err="1" smtClean="0"/>
              <a:t>Windows.Storage.AccessCache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futureAccessList</a:t>
            </a:r>
            <a:r>
              <a:rPr lang="en-US" dirty="0" smtClean="0"/>
              <a:t> = </a:t>
            </a:r>
            <a:r>
              <a:rPr lang="en-US" dirty="0" err="1" smtClean="0"/>
              <a:t>accessCache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StorageApplicationPermissions.futureAccessList</a:t>
            </a:r>
            <a:r>
              <a:rPr lang="en-US" dirty="0" smtClean="0"/>
              <a:t>;</a:t>
            </a: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990600" y="4324290"/>
            <a:ext cx="8001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futureAccessList.addOrReplace</a:t>
            </a:r>
            <a:r>
              <a:rPr lang="en-US" dirty="0"/>
              <a:t>(token, file);</a:t>
            </a:r>
            <a:endParaRPr lang="en-US" dirty="0" smtClean="0"/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990600" y="5848290"/>
            <a:ext cx="8001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futureAccessList.getFileAsync</a:t>
            </a:r>
            <a:r>
              <a:rPr lang="en-US" dirty="0" smtClean="0"/>
              <a:t>(token)</a:t>
            </a:r>
          </a:p>
          <a:p>
            <a:r>
              <a:rPr lang="en-US" dirty="0"/>
              <a:t> </a:t>
            </a:r>
            <a:r>
              <a:rPr lang="en-US" dirty="0" smtClean="0"/>
              <a:t> .then(function(file){</a:t>
            </a:r>
            <a:r>
              <a:rPr lang="en-US" i="1" dirty="0" smtClean="0"/>
              <a:t>/*use file here*/</a:t>
            </a: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3184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Store Apps File Access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Restrictions, Capabilities, Prompting for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924800" cy="685800"/>
          </a:xfrm>
        </p:spPr>
        <p:txBody>
          <a:bodyPr/>
          <a:lstStyle/>
          <a:p>
            <a:r>
              <a:rPr lang="en-US" dirty="0" smtClean="0"/>
              <a:t>Storing Files in Access Cache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Access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600" dirty="0" smtClean="0"/>
              <a:t>Implement a simple Video Player app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app should be able to open video files through file pickers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The opened files should be stored into an in-app playlist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app should be able to play any file from the playlist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* after a file has finished playing, the next one should start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app should be able to remove songs from the playlist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app should be able to save the playlist through a file save picker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Save the file in any format you like (e.g. your own or a one of the built into Windows)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app should be able to load a any playlist it saved through a file open picker and be able to play its files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* buttons for adding/removing songs should be in </a:t>
            </a:r>
            <a:r>
              <a:rPr lang="en-US" sz="2400" dirty="0" err="1" smtClean="0"/>
              <a:t>AppBar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2323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Store Apps File Access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Store Apps don't have typical access to files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Only to the per-app virtual file system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Several ways of accessing the file system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Through known folders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Documents, Pictures, Removable Storage, etc.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Need to add capabilities in app manifest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Through file/folder pickers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System-controlled dialogs/prompts to the user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Through other apps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Participating in file picker or share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Apps 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WinRT Storage APIs</a:t>
            </a:r>
          </a:p>
          <a:p>
            <a:pPr lvl="1"/>
            <a:r>
              <a:rPr lang="en-US" dirty="0" smtClean="0"/>
              <a:t>Provide file pickers &amp; file picker contracts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err="1" smtClean="0"/>
              <a:t>KnownFolders</a:t>
            </a:r>
            <a:r>
              <a:rPr lang="en-US" dirty="0" smtClean="0"/>
              <a:t> enumeration</a:t>
            </a:r>
          </a:p>
          <a:p>
            <a:pPr lvl="1"/>
            <a:r>
              <a:rPr lang="en-US" dirty="0" smtClean="0"/>
              <a:t>Provide file input/output operations, file/folder creation, renaming, deleting, etc.</a:t>
            </a:r>
          </a:p>
          <a:p>
            <a:pPr lvl="1"/>
            <a:r>
              <a:rPr lang="en-US" dirty="0" smtClean="0"/>
              <a:t>Other storage locations and options</a:t>
            </a:r>
          </a:p>
          <a:p>
            <a:pPr lvl="1"/>
            <a:r>
              <a:rPr lang="en-US" dirty="0" smtClean="0"/>
              <a:t>Namespace – </a:t>
            </a:r>
            <a:r>
              <a:rPr lang="en-US" dirty="0" err="1" smtClean="0"/>
              <a:t>Windows.Storage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smtClean="0"/>
              <a:t>Accessing </a:t>
            </a:r>
            <a:r>
              <a:rPr lang="en-US" dirty="0" smtClean="0"/>
              <a:t>Known Folders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Adding capabilities, using the storage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Accessing Known Folders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Known folders are typical folders in Windows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Documents library, Music library,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Apps can access them directly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If they define this capability in the app manifest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Adding known folders capabilities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the manifest, under Capabilities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Pick the folder(s) needed for the app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Under declarations, add File Type Associations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Customize for files  your app will access in the known folders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Known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editing the manifest, use the storage API</a:t>
            </a:r>
          </a:p>
          <a:p>
            <a:pPr lvl="1"/>
            <a:r>
              <a:rPr lang="en-US" dirty="0" smtClean="0"/>
              <a:t>E.g.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Windows.Storage.KnownFolders.documentsLibrary</a:t>
            </a:r>
            <a:endParaRPr lang="en-US" dirty="0" smtClean="0"/>
          </a:p>
          <a:p>
            <a:pPr lvl="1"/>
            <a:r>
              <a:rPr lang="en-US" dirty="0" smtClean="0"/>
              <a:t>The API returns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StorageFolder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Once you have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StorageFolder</a:t>
            </a:r>
            <a:r>
              <a:rPr lang="en-US" dirty="0" smtClean="0"/>
              <a:t>, you can:</a:t>
            </a:r>
          </a:p>
          <a:p>
            <a:pPr lvl="1"/>
            <a:r>
              <a:rPr lang="en-US" dirty="0" smtClean="0"/>
              <a:t>Access file types declared in the manifest</a:t>
            </a:r>
          </a:p>
          <a:p>
            <a:pPr lvl="2"/>
            <a:r>
              <a:rPr lang="en-US" dirty="0" smtClean="0"/>
              <a:t>Read, write, rename, delete, etc.</a:t>
            </a:r>
          </a:p>
          <a:p>
            <a:pPr lvl="1"/>
            <a:r>
              <a:rPr lang="en-US" dirty="0" smtClean="0"/>
              <a:t>Create any file type</a:t>
            </a:r>
          </a:p>
          <a:p>
            <a:pPr lvl="1"/>
            <a:r>
              <a:rPr lang="en-US" dirty="0" smtClean="0"/>
              <a:t>Open &amp; create subfolders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Accessing Known Folders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2530</TotalTime>
  <Words>1110</Words>
  <Application>Microsoft Office PowerPoint</Application>
  <PresentationFormat>On-screen Show (4:3)</PresentationFormat>
  <Paragraphs>199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Telerik Academy</vt:lpstr>
      <vt:lpstr>File System Access</vt:lpstr>
      <vt:lpstr>Table of Contents</vt:lpstr>
      <vt:lpstr>Store Apps File Access</vt:lpstr>
      <vt:lpstr>Store Apps File Access</vt:lpstr>
      <vt:lpstr>Store Apps File Access</vt:lpstr>
      <vt:lpstr>Accessing Known Folders</vt:lpstr>
      <vt:lpstr>Accessing Known Folders</vt:lpstr>
      <vt:lpstr>Accessing Known Folders</vt:lpstr>
      <vt:lpstr>Accessing Known Folders</vt:lpstr>
      <vt:lpstr>Pickers</vt:lpstr>
      <vt:lpstr>Pickers</vt:lpstr>
      <vt:lpstr>Folder Picker</vt:lpstr>
      <vt:lpstr>Folder Picker</vt:lpstr>
      <vt:lpstr>Folder Picker</vt:lpstr>
      <vt:lpstr>File Open Picker</vt:lpstr>
      <vt:lpstr>File Open Picker</vt:lpstr>
      <vt:lpstr>File Open Picker</vt:lpstr>
      <vt:lpstr>Reading and Writing Files</vt:lpstr>
      <vt:lpstr>Reading an Writing files</vt:lpstr>
      <vt:lpstr>Reading and Writing Files</vt:lpstr>
      <vt:lpstr>Transacted File Write</vt:lpstr>
      <vt:lpstr>Transacted File Write</vt:lpstr>
      <vt:lpstr>Transacted File Write</vt:lpstr>
      <vt:lpstr>File Save Picker</vt:lpstr>
      <vt:lpstr>File Save Picker</vt:lpstr>
      <vt:lpstr>File Save Picker</vt:lpstr>
      <vt:lpstr>Storing Files in the Access Cache</vt:lpstr>
      <vt:lpstr>Storing Files in Access Cache</vt:lpstr>
      <vt:lpstr>Storing Files in Access Cache</vt:lpstr>
      <vt:lpstr>Storing Files in Access Cache</vt:lpstr>
      <vt:lpstr>File System Access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WinJS Pages and Navigation</dc:title>
  <dc:subject>Telerik Software Academy</dc:subject>
  <dc:creator>George Georgiev</dc:creator>
  <cp:keywords>winjs; Windows 8; Store Apps; HTML; CSS; JavaScript</cp:keywords>
  <cp:lastModifiedBy>George Georgiev</cp:lastModifiedBy>
  <cp:revision>608</cp:revision>
  <dcterms:created xsi:type="dcterms:W3CDTF">2007-12-08T16:03:35Z</dcterms:created>
  <dcterms:modified xsi:type="dcterms:W3CDTF">2013-08-25T13:47:34Z</dcterms:modified>
  <cp:category>software engineering</cp:category>
</cp:coreProperties>
</file>