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357" r:id="rId3"/>
    <p:sldId id="259" r:id="rId4"/>
    <p:sldId id="400" r:id="rId5"/>
    <p:sldId id="403" r:id="rId6"/>
    <p:sldId id="405" r:id="rId7"/>
    <p:sldId id="408" r:id="rId8"/>
    <p:sldId id="407" r:id="rId9"/>
    <p:sldId id="406" r:id="rId10"/>
    <p:sldId id="409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397" r:id="rId23"/>
    <p:sldId id="423" r:id="rId2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75" d="100"/>
          <a:sy n="75" d="100"/>
        </p:scale>
        <p:origin x="-1560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 userDrawn="1"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tgeorge.ne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windows/apps/hh465304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29600" cy="990600"/>
          </a:xfrm>
        </p:spPr>
        <p:txBody>
          <a:bodyPr/>
          <a:lstStyle/>
          <a:p>
            <a:r>
              <a:rPr lang="en-US" sz="6000" dirty="0" err="1" smtClean="0"/>
              <a:t>WinJS</a:t>
            </a:r>
            <a:r>
              <a:rPr lang="en-US" sz="6000" dirty="0" smtClean="0"/>
              <a:t> Controls</a:t>
            </a:r>
            <a:endParaRPr lang="en-US" sz="60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8229600" cy="584200"/>
          </a:xfrm>
        </p:spPr>
        <p:txBody>
          <a:bodyPr/>
          <a:lstStyle/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Creating and accessing controls, Types, Event-handling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20700" y="4800600"/>
            <a:ext cx="3352800" cy="533400"/>
          </a:xfrm>
        </p:spPr>
        <p:txBody>
          <a:bodyPr/>
          <a:lstStyle/>
          <a:p>
            <a:r>
              <a:rPr lang="en-US" dirty="0" smtClean="0"/>
              <a:t>George Georgiev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33400" y="5605046"/>
            <a:ext cx="33528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33400" y="5909846"/>
            <a:ext cx="3352800" cy="338554"/>
          </a:xfrm>
        </p:spPr>
        <p:txBody>
          <a:bodyPr/>
          <a:lstStyle/>
          <a:p>
            <a:r>
              <a:rPr lang="en-US" smtClean="0">
                <a:hlinkClick r:id="rId2"/>
              </a:rPr>
              <a:t>academy.telerik.com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33400" y="5253335"/>
            <a:ext cx="3352800" cy="707886"/>
          </a:xfrm>
        </p:spPr>
        <p:txBody>
          <a:bodyPr/>
          <a:lstStyle/>
          <a:p>
            <a:r>
              <a:rPr dirty="0" smtClean="0">
                <a:hlinkClick r:id="rId3"/>
              </a:rPr>
              <a:t>itgeorge.net</a:t>
            </a:r>
            <a:endParaRPr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343400"/>
            <a:ext cx="2440570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0800" y="4343400"/>
            <a:ext cx="2557066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WinJS</a:t>
            </a:r>
            <a:r>
              <a:rPr lang="en-US" dirty="0" smtClean="0"/>
              <a:t>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 err="1" smtClean="0"/>
              <a:t>WinJS</a:t>
            </a:r>
            <a:r>
              <a:rPr lang="en-US" dirty="0" smtClean="0"/>
              <a:t> controls</a:t>
            </a:r>
          </a:p>
          <a:p>
            <a:pPr lvl="1"/>
            <a:r>
              <a:rPr lang="en-US" dirty="0" err="1" smtClean="0"/>
              <a:t>WinJS</a:t>
            </a:r>
            <a:r>
              <a:rPr lang="en-US" dirty="0" smtClean="0"/>
              <a:t> controls are "inside" their host element</a:t>
            </a:r>
          </a:p>
          <a:p>
            <a:pPr lvl="1"/>
            <a:r>
              <a:rPr lang="en-US" dirty="0" smtClean="0"/>
              <a:t>First access the host element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Then use the element property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winControl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649288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914400" y="2895600"/>
            <a:ext cx="701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hostElement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(…)</a:t>
            </a:r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914400" y="4171890"/>
            <a:ext cx="701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winJsControl</a:t>
            </a:r>
            <a:r>
              <a:rPr lang="en-US" dirty="0"/>
              <a:t> = </a:t>
            </a:r>
            <a:r>
              <a:rPr lang="en-US" dirty="0" err="1" smtClean="0"/>
              <a:t>hostElement.winControl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209798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Common </a:t>
            </a:r>
            <a:r>
              <a:rPr lang="en-US" dirty="0" err="1" smtClean="0"/>
              <a:t>WinJS</a:t>
            </a:r>
            <a:r>
              <a:rPr lang="en-US" dirty="0" smtClean="0"/>
              <a:t> Controls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229600" cy="533400"/>
          </a:xfrm>
        </p:spPr>
        <p:txBody>
          <a:bodyPr/>
          <a:lstStyle/>
          <a:p>
            <a:r>
              <a:rPr lang="en-US" dirty="0" err="1" smtClean="0"/>
              <a:t>DatePicker</a:t>
            </a:r>
            <a:r>
              <a:rPr lang="en-US" dirty="0" smtClean="0"/>
              <a:t>, Rating, Flyout, Menu, </a:t>
            </a:r>
            <a:r>
              <a:rPr lang="en-US" dirty="0" err="1" smtClean="0"/>
              <a:t>AppBar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97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WinJS</a:t>
            </a:r>
            <a:r>
              <a:rPr lang="en-US" dirty="0" smtClean="0"/>
              <a:t>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DatePicker</a:t>
            </a:r>
            <a:endParaRPr lang="en-US" dirty="0" smtClean="0"/>
          </a:p>
          <a:p>
            <a:pPr lvl="1"/>
            <a:r>
              <a:rPr lang="en-US" dirty="0" smtClean="0"/>
              <a:t>Enables picking dates</a:t>
            </a:r>
          </a:p>
          <a:p>
            <a:pPr lvl="1"/>
            <a:r>
              <a:rPr lang="en-US" dirty="0" smtClean="0"/>
              <a:t>Notable properties</a:t>
            </a:r>
          </a:p>
          <a:p>
            <a:pPr lvl="2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minDate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maxDate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current </a:t>
            </a:r>
            <a:r>
              <a:rPr lang="en-US" dirty="0" smtClean="0"/>
              <a:t>– the selected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438400"/>
            <a:ext cx="8229600" cy="685800"/>
          </a:xfrm>
        </p:spPr>
        <p:txBody>
          <a:bodyPr/>
          <a:lstStyle/>
          <a:p>
            <a:r>
              <a:rPr lang="en-US" dirty="0" err="1" smtClean="0"/>
              <a:t>DatePicker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WinJS</a:t>
            </a:r>
            <a:r>
              <a:rPr lang="en-US" dirty="0" smtClean="0"/>
              <a:t>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Rating</a:t>
            </a:r>
          </a:p>
          <a:p>
            <a:pPr lvl="1"/>
            <a:r>
              <a:rPr lang="en-US" dirty="0" smtClean="0"/>
              <a:t>Implements rating mechanism</a:t>
            </a:r>
          </a:p>
          <a:p>
            <a:pPr lvl="1"/>
            <a:r>
              <a:rPr lang="en-US" dirty="0" smtClean="0"/>
              <a:t>Notable properties</a:t>
            </a:r>
          </a:p>
          <a:p>
            <a:pPr lvl="2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minRating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maxRating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userRating</a:t>
            </a:r>
            <a:r>
              <a:rPr lang="en-US" dirty="0" smtClean="0"/>
              <a:t> – the selected 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707480"/>
            <a:ext cx="8229600" cy="685800"/>
          </a:xfrm>
        </p:spPr>
        <p:txBody>
          <a:bodyPr/>
          <a:lstStyle/>
          <a:p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469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WinJS</a:t>
            </a:r>
            <a:r>
              <a:rPr lang="en-US" dirty="0" smtClean="0"/>
              <a:t>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Flyout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Looks like a dialog window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Attaches to a control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Can be closed by clicking outside of it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Notable properties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show(element)</a:t>
            </a:r>
            <a:r>
              <a:rPr lang="en-US" dirty="0" smtClean="0"/>
              <a:t> method shows the </a:t>
            </a:r>
            <a:r>
              <a:rPr lang="en-US" dirty="0" err="1" smtClean="0"/>
              <a:t>flyout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innerHTML</a:t>
            </a:r>
            <a:r>
              <a:rPr lang="en-US" dirty="0" smtClean="0"/>
              <a:t> defines </a:t>
            </a:r>
            <a:r>
              <a:rPr lang="en-US" dirty="0" err="1" smtClean="0"/>
              <a:t>flyout</a:t>
            </a:r>
            <a:r>
              <a:rPr lang="en-US" dirty="0" smtClean="0"/>
              <a:t> markup</a:t>
            </a:r>
          </a:p>
          <a:p>
            <a:pPr lvl="3">
              <a:spcBef>
                <a:spcPts val="0"/>
              </a:spcBef>
            </a:pPr>
            <a:r>
              <a:rPr lang="en-US" dirty="0" smtClean="0"/>
              <a:t>You can add it at the html file too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Can have buttons, paragraphs, </a:t>
            </a:r>
            <a:r>
              <a:rPr lang="en-US" dirty="0" err="1" smtClean="0"/>
              <a:t>divs</a:t>
            </a:r>
            <a:r>
              <a:rPr lang="en-US" dirty="0" smtClean="0"/>
              <a:t>, etc.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anchor</a:t>
            </a:r>
            <a:r>
              <a:rPr lang="en-US" dirty="0" smtClean="0"/>
              <a:t> – defines the control to attach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707480"/>
            <a:ext cx="8229600" cy="685800"/>
          </a:xfrm>
        </p:spPr>
        <p:txBody>
          <a:bodyPr/>
          <a:lstStyle/>
          <a:p>
            <a:r>
              <a:rPr lang="en-US" dirty="0" smtClean="0"/>
              <a:t>Flyout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469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2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WinJS</a:t>
            </a:r>
            <a:r>
              <a:rPr lang="en-US" dirty="0" smtClean="0"/>
              <a:t>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 &amp; </a:t>
            </a:r>
            <a:r>
              <a:rPr lang="en-US" dirty="0" err="1" smtClean="0"/>
              <a:t>MenuCommand</a:t>
            </a:r>
            <a:endParaRPr lang="en-US" dirty="0" smtClean="0"/>
          </a:p>
          <a:p>
            <a:pPr lvl="1"/>
            <a:r>
              <a:rPr lang="en-US" dirty="0" smtClean="0"/>
              <a:t>Looks like a context menu</a:t>
            </a:r>
          </a:p>
          <a:p>
            <a:pPr lvl="1"/>
            <a:r>
              <a:rPr lang="en-US" dirty="0" smtClean="0"/>
              <a:t>Can have multiple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MenuCommands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MenuCommands</a:t>
            </a:r>
            <a:r>
              <a:rPr lang="en-US" dirty="0" smtClean="0"/>
              <a:t> are buttons, checkboxes, etc.</a:t>
            </a:r>
          </a:p>
          <a:p>
            <a:pPr lvl="2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MenuCommands</a:t>
            </a:r>
            <a:r>
              <a:rPr lang="en-US" dirty="0" smtClean="0"/>
              <a:t> defined in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innerHTML</a:t>
            </a:r>
            <a:r>
              <a:rPr lang="en-US" dirty="0" smtClean="0"/>
              <a:t> of Menu</a:t>
            </a:r>
          </a:p>
          <a:p>
            <a:pPr lvl="1"/>
            <a:r>
              <a:rPr lang="en-US" dirty="0" smtClean="0"/>
              <a:t>Menu attaches to a control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anchor</a:t>
            </a:r>
            <a:r>
              <a:rPr lang="en-US" dirty="0" smtClean="0"/>
              <a:t> – </a:t>
            </a:r>
            <a:r>
              <a:rPr lang="en-US" dirty="0"/>
              <a:t>defines the control to attach to</a:t>
            </a:r>
          </a:p>
          <a:p>
            <a:pPr lvl="3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743200"/>
            <a:ext cx="8229600" cy="685800"/>
          </a:xfrm>
        </p:spPr>
        <p:txBody>
          <a:bodyPr/>
          <a:lstStyle/>
          <a:p>
            <a:r>
              <a:rPr lang="en-US" dirty="0" smtClean="0"/>
              <a:t>Menu &amp; </a:t>
            </a:r>
            <a:r>
              <a:rPr lang="en-US" dirty="0" err="1" smtClean="0"/>
              <a:t>MenuCommand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676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are </a:t>
            </a:r>
            <a:r>
              <a:rPr lang="en-US" dirty="0" err="1" smtClean="0"/>
              <a:t>WinJS</a:t>
            </a:r>
            <a:r>
              <a:rPr lang="en-US" dirty="0" smtClean="0"/>
              <a:t> Controls?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Creating controls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markup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Common </a:t>
            </a:r>
            <a:r>
              <a:rPr lang="en-US" dirty="0" err="1" smtClean="0"/>
              <a:t>WinJS</a:t>
            </a:r>
            <a:r>
              <a:rPr lang="en-US" dirty="0" smtClean="0"/>
              <a:t> Controls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DatePicker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Rating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Flyout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Menu &amp; </a:t>
            </a:r>
            <a:r>
              <a:rPr lang="en-US" dirty="0" err="1" smtClean="0"/>
              <a:t>MenuCommand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AppBar</a:t>
            </a:r>
            <a:r>
              <a:rPr lang="en-US" dirty="0" smtClean="0"/>
              <a:t> &amp; </a:t>
            </a:r>
            <a:r>
              <a:rPr lang="en-US" dirty="0" err="1" smtClean="0"/>
              <a:t>AppBarCommand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WinJS</a:t>
            </a:r>
            <a:r>
              <a:rPr lang="en-US" dirty="0" smtClean="0"/>
              <a:t>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AppBar</a:t>
            </a:r>
            <a:r>
              <a:rPr lang="en-US" dirty="0" smtClean="0"/>
              <a:t> &amp; </a:t>
            </a:r>
            <a:r>
              <a:rPr lang="en-US" dirty="0" err="1" smtClean="0"/>
              <a:t>AppBarCommand</a:t>
            </a:r>
            <a:endParaRPr lang="en-US" dirty="0" smtClean="0"/>
          </a:p>
          <a:p>
            <a:pPr lvl="1"/>
            <a:r>
              <a:rPr lang="en-US" dirty="0" smtClean="0"/>
              <a:t>The App’s </a:t>
            </a:r>
            <a:r>
              <a:rPr lang="en-US" dirty="0" err="1" smtClean="0"/>
              <a:t>AppBar</a:t>
            </a:r>
            <a:endParaRPr lang="en-US" dirty="0" smtClean="0"/>
          </a:p>
          <a:p>
            <a:pPr lvl="1"/>
            <a:r>
              <a:rPr lang="en-US" dirty="0" smtClean="0"/>
              <a:t>Has two sections – global and selection</a:t>
            </a:r>
          </a:p>
          <a:p>
            <a:pPr lvl="1"/>
            <a:r>
              <a:rPr lang="en-US" dirty="0" smtClean="0"/>
              <a:t>Can have multiple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AppBarCommands</a:t>
            </a:r>
            <a:r>
              <a:rPr lang="en-US" dirty="0" smtClean="0"/>
              <a:t> in the sections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AppBarCommands</a:t>
            </a:r>
            <a:r>
              <a:rPr lang="en-US" dirty="0" smtClean="0"/>
              <a:t> attach to one of the sections</a:t>
            </a:r>
          </a:p>
          <a:p>
            <a:pPr lvl="1"/>
            <a:endParaRPr lang="en-US" dirty="0"/>
          </a:p>
          <a:p>
            <a:pPr lvl="3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707480"/>
            <a:ext cx="8229600" cy="685800"/>
          </a:xfrm>
        </p:spPr>
        <p:txBody>
          <a:bodyPr/>
          <a:lstStyle/>
          <a:p>
            <a:r>
              <a:rPr lang="en-US" dirty="0" err="1" smtClean="0"/>
              <a:t>AppBar</a:t>
            </a:r>
            <a:r>
              <a:rPr lang="en-US" dirty="0" smtClean="0"/>
              <a:t> &amp; </a:t>
            </a:r>
            <a:r>
              <a:rPr lang="en-US" dirty="0" err="1" smtClean="0"/>
              <a:t>AppBarCommand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469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40639" y="6400800"/>
            <a:ext cx="2985048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schoolacademy.telerik.com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spcBef>
                <a:spcPts val="0"/>
              </a:spcBef>
              <a:buFontTx/>
              <a:buAutoNum type="arabicPeriod"/>
              <a:tabLst/>
            </a:pPr>
            <a:r>
              <a:rPr lang="en-US" sz="2200" dirty="0" smtClean="0"/>
              <a:t>Implement a Time Calculator control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A time calculator calculates the time between two moments in time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The time calculator should have two controls for date input</a:t>
            </a:r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Start and end date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The time calculator should have two controls for time input</a:t>
            </a:r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Start and end time</a:t>
            </a:r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The time input controls should be </a:t>
            </a:r>
            <a:r>
              <a:rPr lang="en-US" sz="1800" dirty="0" err="1" smtClean="0"/>
              <a:t>hideable</a:t>
            </a:r>
            <a:endParaRPr lang="en-US" sz="1800" dirty="0" smtClean="0"/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A switch should show/hide the time input controls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The calculator should have a calculate button which opens a menu</a:t>
            </a:r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The menu should display  three options</a:t>
            </a:r>
          </a:p>
          <a:p>
            <a:pPr marL="1352550" lvl="3" indent="-447675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Calculate days</a:t>
            </a:r>
          </a:p>
          <a:p>
            <a:pPr marL="1352550" lvl="3" indent="-447675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Calculate hours</a:t>
            </a:r>
          </a:p>
          <a:p>
            <a:pPr marL="1352550" lvl="3" indent="-447675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Calculate days and hours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The calculator should print output in an html element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Style the calculator so that it looks like a single control (not just several controls lying around).  </a:t>
            </a:r>
            <a:r>
              <a:rPr lang="en-US" sz="2000" dirty="0" smtClean="0"/>
              <a:t>Use touch-friendly design  and layout. Read through </a:t>
            </a:r>
            <a:r>
              <a:rPr lang="en-US" sz="2000" dirty="0" smtClean="0">
                <a:hlinkClick r:id="rId2"/>
              </a:rPr>
              <a:t>this article</a:t>
            </a:r>
            <a:r>
              <a:rPr lang="en-US" sz="2000" dirty="0" smtClean="0"/>
              <a:t> and try to follow anything you find useful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01700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990598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What are </a:t>
            </a:r>
            <a:r>
              <a:rPr lang="en-US" dirty="0" err="1" smtClean="0"/>
              <a:t>WinJS</a:t>
            </a:r>
            <a:r>
              <a:rPr lang="en-US" dirty="0" smtClean="0"/>
              <a:t> Controls?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229600" cy="533400"/>
          </a:xfrm>
        </p:spPr>
        <p:txBody>
          <a:bodyPr/>
          <a:lstStyle/>
          <a:p>
            <a:r>
              <a:rPr lang="en-US" dirty="0" smtClean="0"/>
              <a:t>Introduction to Windows Library for JavaScript Controls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" y="3337560"/>
            <a:ext cx="3962400" cy="2529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37560"/>
            <a:ext cx="4059178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WinJS</a:t>
            </a:r>
            <a:r>
              <a:rPr lang="en-US" dirty="0" smtClean="0"/>
              <a:t>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Set of controls for Store Apps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Combine several HTML elements to achieve a more complex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Generated by </a:t>
            </a:r>
            <a:r>
              <a:rPr lang="en-US" dirty="0" err="1" smtClean="0"/>
              <a:t>WinJS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In DOM elements with special attributes  </a:t>
            </a:r>
            <a:br>
              <a:rPr lang="en-US" dirty="0" smtClean="0"/>
            </a:br>
            <a:endParaRPr lang="en-US" i="1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Can be styled and have events attached just like regular HTML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Have implemented data-binding capabilities</a:t>
            </a:r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1219200" y="3733800"/>
            <a:ext cx="472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&lt;div data-win-control="…"&gt;&lt;/div&gt;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990598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Creating </a:t>
            </a:r>
            <a:r>
              <a:rPr lang="en-US" dirty="0" err="1" smtClean="0"/>
              <a:t>WinJS</a:t>
            </a:r>
            <a:r>
              <a:rPr lang="en-US" dirty="0" smtClean="0"/>
              <a:t> Controls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133600"/>
            <a:ext cx="8229600" cy="533400"/>
          </a:xfrm>
        </p:spPr>
        <p:txBody>
          <a:bodyPr/>
          <a:lstStyle/>
          <a:p>
            <a:r>
              <a:rPr lang="en-US" dirty="0" smtClean="0"/>
              <a:t>Creating from markup, Creating from 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2865120"/>
            <a:ext cx="4292455" cy="32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WinJS</a:t>
            </a:r>
            <a:r>
              <a:rPr lang="en-US" dirty="0" smtClean="0"/>
              <a:t>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</a:t>
            </a:r>
            <a:r>
              <a:rPr lang="en-US" dirty="0" err="1" smtClean="0"/>
              <a:t>WinJS</a:t>
            </a:r>
            <a:r>
              <a:rPr lang="en-US" dirty="0" smtClean="0"/>
              <a:t> controls in markup</a:t>
            </a:r>
          </a:p>
          <a:p>
            <a:pPr lvl="1"/>
            <a:r>
              <a:rPr lang="en-US" dirty="0" smtClean="0"/>
              <a:t>Create a host element (e.g. div)</a:t>
            </a:r>
          </a:p>
          <a:p>
            <a:pPr lvl="1"/>
            <a:r>
              <a:rPr lang="en-US" dirty="0" smtClean="0"/>
              <a:t>Set an attribute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data-win-options </a:t>
            </a:r>
            <a:r>
              <a:rPr lang="en-US" dirty="0" smtClean="0"/>
              <a:t>to some control type</a:t>
            </a:r>
          </a:p>
          <a:p>
            <a:pPr lvl="2"/>
            <a:endParaRPr lang="en-US" sz="2500" i="1" dirty="0" smtClean="0"/>
          </a:p>
          <a:p>
            <a:pPr lvl="1"/>
            <a:r>
              <a:rPr lang="en-US" dirty="0" smtClean="0"/>
              <a:t>You can set additional properties with the  </a:t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data-win-options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You have to call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WinJS.UI.processAll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2"/>
            <a:r>
              <a:rPr lang="en-US" dirty="0" smtClean="0"/>
              <a:t>To generate controls defined in markup</a:t>
            </a:r>
          </a:p>
          <a:p>
            <a:pPr lvl="2"/>
            <a:r>
              <a:rPr lang="en-US" dirty="0" smtClean="0"/>
              <a:t>The Blank Template does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914400" y="3333690"/>
            <a:ext cx="7239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&lt;div </a:t>
            </a:r>
            <a:r>
              <a:rPr lang="en-US" dirty="0" smtClean="0"/>
              <a:t>data-win-control="</a:t>
            </a:r>
            <a:r>
              <a:rPr lang="en-US" dirty="0" err="1" smtClean="0"/>
              <a:t>WinJS.UI.TimePicker</a:t>
            </a:r>
            <a:r>
              <a:rPr lang="en-US" dirty="0" smtClean="0"/>
              <a:t>"&gt;&lt;/</a:t>
            </a:r>
            <a:r>
              <a:rPr lang="en-US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40583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685800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WinJS</a:t>
            </a:r>
            <a:r>
              <a:rPr lang="en-US" dirty="0" smtClean="0"/>
              <a:t> Controls in markup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2860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0800" y="3048000"/>
            <a:ext cx="3886200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WinJS</a:t>
            </a:r>
            <a:r>
              <a:rPr lang="en-US" dirty="0" smtClean="0"/>
              <a:t>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791200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WinJS</a:t>
            </a:r>
            <a:r>
              <a:rPr lang="en-US" dirty="0" smtClean="0"/>
              <a:t> controls in JavaScript code</a:t>
            </a:r>
          </a:p>
          <a:p>
            <a:pPr lvl="1"/>
            <a:r>
              <a:rPr lang="en-US" dirty="0" smtClean="0"/>
              <a:t>Controls can be generated in code</a:t>
            </a:r>
          </a:p>
          <a:p>
            <a:pPr lvl="1"/>
            <a:r>
              <a:rPr lang="en-US" dirty="0" smtClean="0"/>
              <a:t>Create a host element (div) for the control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WinJS.UI</a:t>
            </a:r>
            <a:r>
              <a:rPr lang="en-US" dirty="0" smtClean="0"/>
              <a:t> holds 'constructors'' for the </a:t>
            </a:r>
            <a:r>
              <a:rPr lang="en-US" dirty="0" err="1" smtClean="0"/>
              <a:t>WinJS</a:t>
            </a:r>
            <a:r>
              <a:rPr lang="en-US" dirty="0" smtClean="0"/>
              <a:t> controls</a:t>
            </a:r>
          </a:p>
          <a:p>
            <a:pPr lvl="2"/>
            <a:r>
              <a:rPr lang="en-US" dirty="0" smtClean="0"/>
              <a:t>Call a constructor and pass it the container (div)</a:t>
            </a:r>
          </a:p>
          <a:p>
            <a:pPr marL="649288" lvl="2" indent="0">
              <a:buNone/>
            </a:pPr>
            <a:endParaRPr lang="en-US" sz="24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838200" y="4572000"/>
            <a:ext cx="7772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hostElement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(‘host-id’);</a:t>
            </a:r>
          </a:p>
          <a:p>
            <a:r>
              <a:rPr lang="en-US" dirty="0" err="1"/>
              <a:t>var</a:t>
            </a:r>
            <a:r>
              <a:rPr lang="en-US" dirty="0"/>
              <a:t>  </a:t>
            </a:r>
            <a:r>
              <a:rPr lang="en-US" dirty="0" err="1"/>
              <a:t>ratingControl</a:t>
            </a:r>
            <a:r>
              <a:rPr lang="en-US" dirty="0"/>
              <a:t> = new </a:t>
            </a:r>
            <a:r>
              <a:rPr lang="en-US" dirty="0" err="1"/>
              <a:t>WinJS.UI.Rating</a:t>
            </a:r>
            <a:r>
              <a:rPr lang="en-US" dirty="0"/>
              <a:t>(</a:t>
            </a:r>
            <a:r>
              <a:rPr lang="en-US" dirty="0" err="1"/>
              <a:t>hostElement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343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WinJS</a:t>
            </a:r>
            <a:r>
              <a:rPr lang="en-US" dirty="0" smtClean="0"/>
              <a:t> Controls in JavaScript Code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2860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956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4008</TotalTime>
  <Words>594</Words>
  <Application>Microsoft Office PowerPoint</Application>
  <PresentationFormat>On-screen Show (4:3)</PresentationFormat>
  <Paragraphs>146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Telerik Academy</vt:lpstr>
      <vt:lpstr>WinJS Controls</vt:lpstr>
      <vt:lpstr>Table of Contents</vt:lpstr>
      <vt:lpstr>What are WinJS Controls?</vt:lpstr>
      <vt:lpstr>What are WinJS Controls</vt:lpstr>
      <vt:lpstr>Creating WinJS Controls</vt:lpstr>
      <vt:lpstr>Creating WinJS Controls</vt:lpstr>
      <vt:lpstr>Creating WinJS Controls in markup</vt:lpstr>
      <vt:lpstr>Creating WinJS Controls</vt:lpstr>
      <vt:lpstr>Creating WinJS Controls in JavaScript Code</vt:lpstr>
      <vt:lpstr>Creating WinJS Controls</vt:lpstr>
      <vt:lpstr>Common WinJS Controls</vt:lpstr>
      <vt:lpstr>Common WinJS Controls</vt:lpstr>
      <vt:lpstr>DatePicker</vt:lpstr>
      <vt:lpstr>Common WinJS Controls</vt:lpstr>
      <vt:lpstr>Rating</vt:lpstr>
      <vt:lpstr>Common WinJS Controls</vt:lpstr>
      <vt:lpstr>Flyout</vt:lpstr>
      <vt:lpstr>Common WinJS Controls</vt:lpstr>
      <vt:lpstr>Menu &amp; MenuCommand</vt:lpstr>
      <vt:lpstr>Common WinJS Controls</vt:lpstr>
      <vt:lpstr>AppBar &amp; AppBarCommand</vt:lpstr>
      <vt:lpstr>WinJS Controls</vt:lpstr>
      <vt:lpstr>Exercises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George Georgiev</cp:lastModifiedBy>
  <cp:revision>489</cp:revision>
  <dcterms:created xsi:type="dcterms:W3CDTF">2007-12-08T16:03:35Z</dcterms:created>
  <dcterms:modified xsi:type="dcterms:W3CDTF">2013-08-23T21:05:20Z</dcterms:modified>
  <cp:category>software engineering</cp:category>
</cp:coreProperties>
</file>