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0" r:id="rId2"/>
    <p:sldId id="375" r:id="rId3"/>
    <p:sldId id="336" r:id="rId4"/>
    <p:sldId id="362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54" r:id="rId13"/>
    <p:sldId id="33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-1507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and WinRT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229600" cy="569120"/>
          </a:xfrm>
        </p:spPr>
        <p:txBody>
          <a:bodyPr/>
          <a:lstStyle/>
          <a:p>
            <a:r>
              <a:rPr lang="en-US" sz="2400" dirty="0" smtClean="0"/>
              <a:t>What are </a:t>
            </a:r>
            <a:r>
              <a:rPr lang="en-US" sz="2400" dirty="0" err="1" smtClean="0"/>
              <a:t>WinJS</a:t>
            </a:r>
            <a:r>
              <a:rPr lang="en-US" sz="2400" dirty="0" smtClean="0"/>
              <a:t> and WinRT, Using the APIs in JavaScript</a:t>
            </a:r>
            <a:endParaRPr lang="en-US" sz="240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7" name="Picture 3" descr="C:\Dropbox\Work\winjs\winjs-imagebase\Capstan_and_cog_wheel_near_Princes_Dock,_Liverpoo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30" y="4480560"/>
            <a:ext cx="2611121" cy="19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ropbox\Work\winjs\winjs-imagebase\js-fi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4958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ropbox\Work\winjs\winjs-imagebase\winrt-architectu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99538" cy="17414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Apps w/ </a:t>
            </a:r>
            <a:r>
              <a:rPr lang="en-US" dirty="0" err="1"/>
              <a:t>WinJS</a:t>
            </a:r>
            <a:r>
              <a:rPr lang="en-US" dirty="0"/>
              <a:t> &amp; WinRT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fully-featured Store Apps</a:t>
            </a:r>
          </a:p>
          <a:p>
            <a:pPr lvl="1"/>
            <a:r>
              <a:rPr lang="en-US" dirty="0" smtClean="0"/>
              <a:t>HTML5 + </a:t>
            </a:r>
            <a:r>
              <a:rPr lang="en-US" dirty="0" err="1" smtClean="0"/>
              <a:t>WinJS</a:t>
            </a:r>
            <a:r>
              <a:rPr lang="en-US" dirty="0" smtClean="0"/>
              <a:t> + WinRT (Windows namespace)</a:t>
            </a:r>
          </a:p>
          <a:p>
            <a:pPr lvl="1"/>
            <a:r>
              <a:rPr lang="en-US" dirty="0" smtClean="0"/>
              <a:t>Access to all HTML5 features</a:t>
            </a:r>
          </a:p>
          <a:p>
            <a:pPr lvl="1"/>
            <a:r>
              <a:rPr lang="en-US" dirty="0" smtClean="0"/>
              <a:t>Access to all Windows APIs</a:t>
            </a:r>
          </a:p>
          <a:p>
            <a:pPr lvl="1"/>
            <a:r>
              <a:rPr lang="en-US" dirty="0" smtClean="0"/>
              <a:t>Can still use any third-party library</a:t>
            </a:r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, Knockout, </a:t>
            </a:r>
            <a:r>
              <a:rPr lang="en-US" dirty="0" err="1" smtClean="0"/>
              <a:t>KendoUI</a:t>
            </a:r>
            <a:r>
              <a:rPr lang="en-US" dirty="0" smtClean="0"/>
              <a:t>, Underscore, etc.</a:t>
            </a:r>
          </a:p>
          <a:p>
            <a:pPr lvl="2"/>
            <a:r>
              <a:rPr lang="en-US" dirty="0" smtClean="0"/>
              <a:t>Note: If you can do it with </a:t>
            </a:r>
            <a:r>
              <a:rPr lang="en-US" dirty="0" err="1" smtClean="0"/>
              <a:t>WinJS</a:t>
            </a:r>
            <a:r>
              <a:rPr lang="en-US" dirty="0" smtClean="0"/>
              <a:t>, better skip third-party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3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097880"/>
            <a:ext cx="7924800" cy="685800"/>
          </a:xfrm>
        </p:spPr>
        <p:txBody>
          <a:bodyPr/>
          <a:lstStyle/>
          <a:p>
            <a:r>
              <a:rPr lang="en-US" dirty="0" smtClean="0"/>
              <a:t>Building a Simple Store App with HTML5, </a:t>
            </a:r>
            <a:r>
              <a:rPr lang="en-US" dirty="0" err="1" smtClean="0"/>
              <a:t>WinJS</a:t>
            </a:r>
            <a:r>
              <a:rPr lang="en-US" dirty="0" smtClean="0"/>
              <a:t> &amp; WinRT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and WinRT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465712">
            <a:off x="19729" y="1358177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Building Store Apps like normal HTML5 Apps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Capabilities</a:t>
            </a:r>
          </a:p>
          <a:p>
            <a:r>
              <a:rPr lang="en-US" dirty="0" smtClean="0"/>
              <a:t>Building Apps with </a:t>
            </a:r>
            <a:r>
              <a:rPr lang="en-US" dirty="0" err="1" smtClean="0"/>
              <a:t>WinJS</a:t>
            </a:r>
            <a:r>
              <a:rPr lang="en-US" dirty="0" smtClean="0"/>
              <a:t> and WinRT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WinJS</a:t>
            </a:r>
            <a:endParaRPr lang="en-US" dirty="0" smtClean="0"/>
          </a:p>
          <a:p>
            <a:pPr lvl="1"/>
            <a:r>
              <a:rPr lang="en-US" dirty="0" smtClean="0"/>
              <a:t>What is WinRT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543800" cy="1600200"/>
          </a:xfrm>
        </p:spPr>
        <p:txBody>
          <a:bodyPr/>
          <a:lstStyle/>
          <a:p>
            <a:r>
              <a:rPr lang="en-US" dirty="0" smtClean="0"/>
              <a:t>Building Store Apps like HTML5 Apps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162800" cy="569120"/>
          </a:xfrm>
        </p:spPr>
        <p:txBody>
          <a:bodyPr/>
          <a:lstStyle/>
          <a:p>
            <a:r>
              <a:rPr lang="en-US" dirty="0" smtClean="0"/>
              <a:t>What works, runtime, capabilities</a:t>
            </a:r>
            <a:endParaRPr lang="en-US" dirty="0"/>
          </a:p>
        </p:txBody>
      </p:sp>
      <p:pic>
        <p:nvPicPr>
          <p:cNvPr id="2050" name="Picture 2" descr="C:\Dropbox\Work\winjs\winjs-imagebase\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01783"/>
            <a:ext cx="2299017" cy="22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Store Apps like HTML5 </a:t>
            </a:r>
            <a:r>
              <a:rPr lang="en-US" dirty="0"/>
              <a:t>A</a:t>
            </a:r>
            <a:r>
              <a:rPr lang="en-US" dirty="0" smtClean="0"/>
              <a:t>pps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Windows Store Apps using JavaScript</a:t>
            </a:r>
          </a:p>
          <a:p>
            <a:pPr lvl="1"/>
            <a:r>
              <a:rPr lang="en-US" dirty="0" smtClean="0"/>
              <a:t>Executed in IE10 engine (IE11 on Windows 8.1)</a:t>
            </a:r>
          </a:p>
          <a:p>
            <a:pPr lvl="1"/>
            <a:r>
              <a:rPr lang="en-US" dirty="0" smtClean="0"/>
              <a:t>Can be a normal HTML5 App</a:t>
            </a:r>
          </a:p>
          <a:p>
            <a:pPr lvl="2"/>
            <a:r>
              <a:rPr lang="en-US" dirty="0" smtClean="0"/>
              <a:t>HTML, CSS, JavaScript</a:t>
            </a:r>
          </a:p>
          <a:p>
            <a:pPr lvl="2"/>
            <a:r>
              <a:rPr lang="en-US" dirty="0" smtClean="0"/>
              <a:t>Any JS libraries you like – </a:t>
            </a:r>
            <a:r>
              <a:rPr lang="en-US" dirty="0" err="1" smtClean="0"/>
              <a:t>jQuery</a:t>
            </a:r>
            <a:r>
              <a:rPr lang="en-US" dirty="0" smtClean="0"/>
              <a:t>, knockout, etc.</a:t>
            </a:r>
          </a:p>
          <a:p>
            <a:pPr lvl="2"/>
            <a:r>
              <a:rPr lang="en-US" dirty="0" smtClean="0"/>
              <a:t>Access HTML5 APIs like </a:t>
            </a:r>
            <a:r>
              <a:rPr lang="en-US" dirty="0" err="1" smtClean="0"/>
              <a:t>Geolocation</a:t>
            </a:r>
            <a:r>
              <a:rPr lang="en-US" dirty="0" smtClean="0"/>
              <a:t>,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smtClean="0"/>
              <a:t>If you have a HTML5 App for a browser, you can "copy-paste" it into a Store App</a:t>
            </a:r>
          </a:p>
          <a:p>
            <a:pPr lvl="2"/>
            <a:r>
              <a:rPr lang="en-US" dirty="0" smtClean="0"/>
              <a:t>It will most probably run</a:t>
            </a:r>
          </a:p>
        </p:txBody>
      </p:sp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097880"/>
            <a:ext cx="7924800" cy="685800"/>
          </a:xfrm>
        </p:spPr>
        <p:txBody>
          <a:bodyPr/>
          <a:lstStyle/>
          <a:p>
            <a:r>
              <a:rPr lang="en-US" dirty="0" smtClean="0"/>
              <a:t>Building a Store App from a browser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240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C:\Dropbox\Work\win8-js\2013\Lectures\4. WinJS and WinRT Introduction\bird\flying-bi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62400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0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HTML5 App capabilities in Win8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HTML5 Apps generally can do anything they can in IE, with a few restrictions &amp; capabilities</a:t>
            </a:r>
          </a:p>
          <a:p>
            <a:pPr lvl="1"/>
            <a:r>
              <a:rPr lang="en-US" dirty="0" smtClean="0"/>
              <a:t>APIs like </a:t>
            </a:r>
            <a:r>
              <a:rPr lang="en-US" dirty="0" err="1" smtClean="0"/>
              <a:t>Geolocation</a:t>
            </a:r>
            <a:r>
              <a:rPr lang="en-US" dirty="0" smtClean="0"/>
              <a:t> need to be permitted from Control Panel</a:t>
            </a:r>
          </a:p>
          <a:p>
            <a:pPr lvl="1"/>
            <a:r>
              <a:rPr lang="en-US" dirty="0" smtClean="0"/>
              <a:t>Loading dynamic page content is disabled</a:t>
            </a:r>
          </a:p>
          <a:p>
            <a:pPr lvl="2"/>
            <a:r>
              <a:rPr lang="en-US" dirty="0" smtClean="0"/>
              <a:t>Need to use </a:t>
            </a:r>
            <a:r>
              <a:rPr lang="en-US" dirty="0" err="1" smtClean="0"/>
              <a:t>toStaticHTML</a:t>
            </a:r>
            <a:endParaRPr lang="en-US" dirty="0"/>
          </a:p>
          <a:p>
            <a:pPr lvl="1"/>
            <a:r>
              <a:rPr lang="en-US" dirty="0" smtClean="0"/>
              <a:t>Same Origin Policy does NOT apply</a:t>
            </a:r>
          </a:p>
          <a:p>
            <a:pPr lvl="2"/>
            <a:r>
              <a:rPr lang="en-US" dirty="0" smtClean="0"/>
              <a:t>You can AJAX or XHR anything you like</a:t>
            </a:r>
          </a:p>
          <a:p>
            <a:pPr lvl="1"/>
            <a:r>
              <a:rPr lang="en-US" dirty="0" smtClean="0"/>
              <a:t>No access to the file system</a:t>
            </a:r>
          </a:p>
          <a:p>
            <a:pPr lvl="1"/>
            <a:r>
              <a:rPr lang="en-US" dirty="0" smtClean="0"/>
              <a:t>Can use web workers (Dedicated worker only)</a:t>
            </a:r>
          </a:p>
        </p:txBody>
      </p:sp>
    </p:spTree>
    <p:extLst>
      <p:ext uri="{BB962C8B-B14F-4D97-AF65-F5344CB8AC3E}">
        <p14:creationId xmlns:p14="http://schemas.microsoft.com/office/powerpoint/2010/main" val="9970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543800" cy="1600200"/>
          </a:xfrm>
        </p:spPr>
        <p:txBody>
          <a:bodyPr/>
          <a:lstStyle/>
          <a:p>
            <a:r>
              <a:rPr lang="en-US" dirty="0" smtClean="0"/>
              <a:t>Building Store Apps with </a:t>
            </a:r>
            <a:r>
              <a:rPr lang="en-US" dirty="0" err="1" smtClean="0"/>
              <a:t>WinJS</a:t>
            </a:r>
            <a:r>
              <a:rPr lang="en-US" dirty="0" smtClean="0"/>
              <a:t> and WinRT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162800" cy="569120"/>
          </a:xfrm>
        </p:spPr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WinJS</a:t>
            </a:r>
            <a:r>
              <a:rPr lang="en-US" dirty="0" smtClean="0"/>
              <a:t> and WinRT, what's the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Store Apps w/ </a:t>
            </a:r>
            <a:r>
              <a:rPr lang="en-US" dirty="0" err="1" smtClean="0"/>
              <a:t>WinJS</a:t>
            </a:r>
            <a:r>
              <a:rPr lang="en-US" dirty="0" smtClean="0"/>
              <a:t> &amp; WinRT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– a fully-featured JavaScript library</a:t>
            </a:r>
          </a:p>
          <a:p>
            <a:pPr lvl="1"/>
            <a:r>
              <a:rPr lang="en-US" dirty="0" smtClean="0"/>
              <a:t>DOM queries</a:t>
            </a:r>
          </a:p>
          <a:p>
            <a:pPr lvl="1"/>
            <a:r>
              <a:rPr lang="en-US" dirty="0" smtClean="0"/>
              <a:t>Pages and Navigation</a:t>
            </a:r>
          </a:p>
          <a:p>
            <a:pPr lvl="1"/>
            <a:r>
              <a:rPr lang="en-US" dirty="0" smtClean="0"/>
              <a:t>Classes and Namespaces support</a:t>
            </a:r>
          </a:p>
          <a:p>
            <a:pPr lvl="2"/>
            <a:r>
              <a:rPr lang="en-US" dirty="0" smtClean="0"/>
              <a:t>+ inheritance, mixing</a:t>
            </a:r>
          </a:p>
          <a:p>
            <a:pPr lvl="1"/>
            <a:r>
              <a:rPr lang="en-US" dirty="0" smtClean="0"/>
              <a:t>Promises, </a:t>
            </a:r>
            <a:r>
              <a:rPr lang="en-US" dirty="0" err="1" smtClean="0"/>
              <a:t>xhr</a:t>
            </a:r>
            <a:r>
              <a:rPr lang="en-US" dirty="0" smtClean="0"/>
              <a:t> requests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Controls fitting in the UI model</a:t>
            </a:r>
          </a:p>
          <a:p>
            <a:pPr lvl="1"/>
            <a:r>
              <a:rPr lang="en-US" dirty="0" smtClean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313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Apps w/ </a:t>
            </a:r>
            <a:r>
              <a:rPr lang="en-US" dirty="0" err="1"/>
              <a:t>WinJS</a:t>
            </a:r>
            <a:r>
              <a:rPr lang="en-US" dirty="0"/>
              <a:t> &amp; WinRT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WinRT</a:t>
            </a:r>
            <a:r>
              <a:rPr lang="en-US" dirty="0"/>
              <a:t> </a:t>
            </a:r>
            <a:r>
              <a:rPr lang="en-US" dirty="0" smtClean="0"/>
              <a:t>APIs (the Windows namespace)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Application model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Activation, suspension, </a:t>
            </a:r>
            <a:r>
              <a:rPr lang="en-US" dirty="0" err="1" smtClean="0"/>
              <a:t>viewStates</a:t>
            </a:r>
            <a:r>
              <a:rPr lang="en-US" dirty="0" smtClean="0"/>
              <a:t>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File storage, Application file system access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File &amp; Folder pickers, roaming data, settings, etc.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Contracts, </a:t>
            </a:r>
            <a:r>
              <a:rPr lang="en-US" dirty="0" smtClean="0"/>
              <a:t>Extensions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Devices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Geolocation</a:t>
            </a:r>
            <a:r>
              <a:rPr lang="en-US" dirty="0" smtClean="0"/>
              <a:t>, Sensors, Cameras, Speakers,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Networking, Security, Notifications,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Basically gives you access to all Windows 8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1826</TotalTime>
  <Words>459</Words>
  <Application>Microsoft Office PowerPoint</Application>
  <PresentationFormat>On-screen Show (4:3)</PresentationFormat>
  <Paragraphs>88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WinJS and WinRT Introduction</vt:lpstr>
      <vt:lpstr>Table of Contents</vt:lpstr>
      <vt:lpstr>Building Store Apps like HTML5 Apps</vt:lpstr>
      <vt:lpstr>Store Apps like HTML5 Apps</vt:lpstr>
      <vt:lpstr>Building a Store App from a browser App</vt:lpstr>
      <vt:lpstr>HTML5 App capabilities in Win8</vt:lpstr>
      <vt:lpstr>Building Store Apps with WinJS and WinRT</vt:lpstr>
      <vt:lpstr>Store Apps w/ WinJS &amp; WinRT</vt:lpstr>
      <vt:lpstr>Store Apps w/ WinJS &amp; WinRT</vt:lpstr>
      <vt:lpstr>Store Apps w/ WinJS &amp; WinRT</vt:lpstr>
      <vt:lpstr>Building a Simple Store App with HTML5, WinJS &amp; WinRT</vt:lpstr>
      <vt:lpstr>WinJS and WinRT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Telerik Software Academy</dc:subject>
  <dc:creator>George Georgiev</dc:creator>
  <cp:keywords>winjs; Windows 8; Store Apps; HTML; CSS; JavaScript</cp:keywords>
  <cp:lastModifiedBy>George Georgiev</cp:lastModifiedBy>
  <cp:revision>532</cp:revision>
  <dcterms:created xsi:type="dcterms:W3CDTF">2007-12-08T16:03:35Z</dcterms:created>
  <dcterms:modified xsi:type="dcterms:W3CDTF">2013-08-21T10:44:34Z</dcterms:modified>
  <cp:category>software engineering</cp:category>
</cp:coreProperties>
</file>