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7" r:id="rId3"/>
    <p:sldId id="259" r:id="rId4"/>
    <p:sldId id="260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8" r:id="rId13"/>
    <p:sldId id="389" r:id="rId14"/>
    <p:sldId id="391" r:id="rId15"/>
    <p:sldId id="390" r:id="rId16"/>
    <p:sldId id="393" r:id="rId17"/>
    <p:sldId id="394" r:id="rId18"/>
    <p:sldId id="395" r:id="rId19"/>
    <p:sldId id="397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70" d="100"/>
          <a:sy n="70" d="100"/>
        </p:scale>
        <p:origin x="-1690" y="-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 userDrawn="1"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hyperlink" Target="http://itgeorge.net/" TargetMode="Externa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hyperlink" Target="http://academy.telerik.com/" TargetMode="Externa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jpeg"/><Relationship Id="rId5" Type="http://schemas.openxmlformats.org/officeDocument/2006/relationships/image" Target="../media/image17.jpeg"/><Relationship Id="rId4" Type="http://schemas.openxmlformats.org/officeDocument/2006/relationships/image" Target="../media/image4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Vo1V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7.jpeg"/><Relationship Id="rId7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9.jpeg"/><Relationship Id="rId10" Type="http://schemas.openxmlformats.org/officeDocument/2006/relationships/image" Target="../media/image32.jpeg"/><Relationship Id="rId4" Type="http://schemas.openxmlformats.org/officeDocument/2006/relationships/image" Target="../media/image28.jpeg"/><Relationship Id="rId9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jpeg"/><Relationship Id="rId7" Type="http://schemas.openxmlformats.org/officeDocument/2006/relationships/image" Target="../media/image13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eg"/><Relationship Id="rId5" Type="http://schemas.openxmlformats.org/officeDocument/2006/relationships/image" Target="../media/image29.jpeg"/><Relationship Id="rId4" Type="http://schemas.openxmlformats.org/officeDocument/2006/relationships/image" Target="../media/image35.jpe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990600"/>
          </a:xfrm>
        </p:spPr>
        <p:txBody>
          <a:bodyPr/>
          <a:lstStyle/>
          <a:p>
            <a:r>
              <a:rPr lang="en-US" sz="6000" dirty="0" smtClean="0"/>
              <a:t>Windows 8 Development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584200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Development technologies, </a:t>
            </a:r>
            <a:br>
              <a:rPr lang="en-US" dirty="0" smtClean="0"/>
            </a:br>
            <a:r>
              <a:rPr lang="en-US" dirty="0" err="1" smtClean="0"/>
              <a:t>WinRT</a:t>
            </a:r>
            <a:r>
              <a:rPr lang="en-US" dirty="0" smtClean="0"/>
              <a:t>, The “Ecosystem”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20700" y="4800600"/>
            <a:ext cx="3352800" cy="533400"/>
          </a:xfrm>
        </p:spPr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3400" y="56050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" y="5909846"/>
            <a:ext cx="3352800" cy="338554"/>
          </a:xfrm>
        </p:spPr>
        <p:txBody>
          <a:bodyPr/>
          <a:lstStyle/>
          <a:p>
            <a:r>
              <a:rPr lang="en-US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33400" y="5253335"/>
            <a:ext cx="3352800" cy="707886"/>
          </a:xfrm>
        </p:spPr>
        <p:txBody>
          <a:bodyPr/>
          <a:lstStyle/>
          <a:p>
            <a:r>
              <a:rPr smtClean="0">
                <a:hlinkClick r:id="rId3"/>
              </a:rPr>
              <a:t>itgeorge.net</a:t>
            </a:r>
            <a:endParaRPr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1600200" cy="981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6439">
            <a:off x="2841908" y="886040"/>
            <a:ext cx="992171" cy="743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56672"/>
            <a:ext cx="1676400" cy="11769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1600200" cy="111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76958">
            <a:off x="3246397" y="2175432"/>
            <a:ext cx="617948" cy="414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9635960">
            <a:off x="2508759" y="2741357"/>
            <a:ext cx="723236" cy="364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827225">
            <a:off x="3360598" y="2877797"/>
            <a:ext cx="675334" cy="633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875931">
            <a:off x="2380020" y="3389444"/>
            <a:ext cx="980713" cy="536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350">
            <a:off x="2468751" y="1806166"/>
            <a:ext cx="654868" cy="6548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9600"/>
            <a:ext cx="2895600" cy="2225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5499881"/>
            <a:ext cx="2133601" cy="11455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419600"/>
            <a:ext cx="914400" cy="9153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419600"/>
            <a:ext cx="1066800" cy="9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8 Development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Apps – Development stacks</a:t>
            </a:r>
            <a:endParaRPr lang="en-US" dirty="0"/>
          </a:p>
          <a:p>
            <a:pPr lvl="1"/>
            <a:r>
              <a:rPr lang="en-US" dirty="0" smtClean="0"/>
              <a:t>HTML and CSS 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ith JavaScript</a:t>
            </a:r>
          </a:p>
          <a:p>
            <a:pPr lvl="1"/>
            <a:r>
              <a:rPr lang="en-US" dirty="0" smtClean="0"/>
              <a:t>XAML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ith C#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ith C/C++</a:t>
            </a:r>
          </a:p>
          <a:p>
            <a:pPr lvl="1"/>
            <a:r>
              <a:rPr lang="en-US" dirty="0" smtClean="0"/>
              <a:t>DirectX </a:t>
            </a:r>
          </a:p>
          <a:p>
            <a:pPr lvl="2"/>
            <a:r>
              <a:rPr lang="en-US" dirty="0" smtClean="0"/>
              <a:t>with C++</a:t>
            </a:r>
          </a:p>
          <a:p>
            <a:r>
              <a:rPr lang="en-US" dirty="0" smtClean="0"/>
              <a:t>Store Apps distribution – only</a:t>
            </a:r>
            <a:r>
              <a:rPr lang="en-US" sz="2800" dirty="0" smtClean="0"/>
              <a:t>*</a:t>
            </a:r>
            <a:r>
              <a:rPr lang="en-US" dirty="0" smtClean="0"/>
              <a:t> Windows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8 Development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Apps “Ecosystem”</a:t>
            </a:r>
          </a:p>
          <a:p>
            <a:pPr lvl="1"/>
            <a:r>
              <a:rPr lang="en-US" dirty="0" smtClean="0"/>
              <a:t>the runtime, together with the apps, toolbars, tiles, etc.</a:t>
            </a:r>
          </a:p>
          <a:p>
            <a:pPr lvl="1"/>
            <a:r>
              <a:rPr lang="en-US" dirty="0" smtClean="0"/>
              <a:t>“Win as One” principle</a:t>
            </a:r>
          </a:p>
          <a:p>
            <a:pPr lvl="2"/>
            <a:r>
              <a:rPr lang="en-US" dirty="0" smtClean="0"/>
              <a:t>Use other Apps</a:t>
            </a:r>
          </a:p>
          <a:p>
            <a:pPr lvl="2"/>
            <a:r>
              <a:rPr lang="en-US" dirty="0" smtClean="0"/>
              <a:t>Use the system</a:t>
            </a:r>
          </a:p>
          <a:p>
            <a:pPr lvl="2"/>
            <a:r>
              <a:rPr lang="en-US" dirty="0" smtClean="0"/>
              <a:t>Use devices</a:t>
            </a:r>
          </a:p>
          <a:p>
            <a:pPr lvl="2"/>
            <a:r>
              <a:rPr lang="en-US" dirty="0" smtClean="0"/>
              <a:t>Fit into the UI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Store App Development 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33400"/>
          </a:xfrm>
        </p:spPr>
        <p:txBody>
          <a:bodyPr/>
          <a:lstStyle/>
          <a:p>
            <a:r>
              <a:rPr lang="en-US" dirty="0" smtClean="0"/>
              <a:t>Using Visual Studio 2012 and other tools to develop Windows 8 Apps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71802"/>
            <a:ext cx="4187072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88" y="2972518"/>
            <a:ext cx="1410511" cy="1066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89" y="5200677"/>
            <a:ext cx="1410511" cy="8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89" y="4191002"/>
            <a:ext cx="1410511" cy="8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App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Visual Studio 2012 – official </a:t>
            </a:r>
            <a:r>
              <a:rPr lang="en-US" dirty="0" err="1" smtClean="0"/>
              <a:t>WinRT</a:t>
            </a:r>
            <a:r>
              <a:rPr lang="en-US" dirty="0" smtClean="0"/>
              <a:t> and .NET development tool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languages: </a:t>
            </a:r>
            <a:r>
              <a:rPr lang="en-US" dirty="0" smtClean="0"/>
              <a:t>JavaScript, C</a:t>
            </a:r>
            <a:r>
              <a:rPr lang="en-US" dirty="0"/>
              <a:t>#, VB.NET, C</a:t>
            </a:r>
            <a:r>
              <a:rPr lang="en-US" dirty="0" smtClean="0"/>
              <a:t>++…</a:t>
            </a:r>
            <a:endParaRPr lang="en-US" dirty="0"/>
          </a:p>
          <a:p>
            <a:pPr lvl="1"/>
            <a:r>
              <a:rPr lang="en-US" dirty="0" smtClean="0"/>
              <a:t>Supports development for many technologies</a:t>
            </a:r>
          </a:p>
          <a:p>
            <a:pPr lvl="2"/>
            <a:r>
              <a:rPr lang="en-US" dirty="0" smtClean="0"/>
              <a:t>Main tool for Metro Apps </a:t>
            </a:r>
            <a:r>
              <a:rPr lang="en-US" dirty="0" err="1" smtClean="0"/>
              <a:t>developmet</a:t>
            </a:r>
            <a:r>
              <a:rPr lang="en-US" dirty="0" smtClean="0"/>
              <a:t>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Very powerful and feature rich</a:t>
            </a:r>
          </a:p>
          <a:p>
            <a:pPr lvl="1"/>
            <a:r>
              <a:rPr lang="en-US" dirty="0"/>
              <a:t>Write, compile, model, design GUI, </a:t>
            </a:r>
            <a:r>
              <a:rPr lang="en-US" dirty="0" smtClean="0"/>
              <a:t>data</a:t>
            </a:r>
            <a:r>
              <a:rPr lang="en-US" dirty="0"/>
              <a:t>, build, execute, debug, </a:t>
            </a:r>
            <a:r>
              <a:rPr lang="en-US" dirty="0" smtClean="0"/>
              <a:t>simulate, test</a:t>
            </a:r>
            <a:r>
              <a:rPr lang="en-US" dirty="0"/>
              <a:t>, </a:t>
            </a:r>
            <a:r>
              <a:rPr lang="en-US" dirty="0" smtClean="0"/>
              <a:t>deploy, refactor </a:t>
            </a:r>
            <a:endParaRPr lang="en-US" dirty="0"/>
          </a:p>
          <a:p>
            <a:pPr lvl="1"/>
            <a:r>
              <a:rPr lang="en-US" dirty="0"/>
              <a:t>Commercial product, has free editions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App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Visual Studio – Key features for Metro Apps</a:t>
            </a:r>
          </a:p>
          <a:p>
            <a:pPr lvl="1"/>
            <a:r>
              <a:rPr lang="en-US" dirty="0" smtClean="0"/>
              <a:t>Debug Simulator </a:t>
            </a:r>
          </a:p>
          <a:p>
            <a:pPr lvl="2"/>
            <a:r>
              <a:rPr lang="en-US" dirty="0" smtClean="0"/>
              <a:t>Emulates the App in a tablet</a:t>
            </a:r>
          </a:p>
          <a:p>
            <a:pPr lvl="2"/>
            <a:r>
              <a:rPr lang="en-US" dirty="0" smtClean="0"/>
              <a:t>Pick from Debug dropdown</a:t>
            </a:r>
          </a:p>
          <a:p>
            <a:pPr lvl="1"/>
            <a:r>
              <a:rPr lang="en-US" dirty="0" smtClean="0"/>
              <a:t>Debug Location toolbar </a:t>
            </a:r>
          </a:p>
          <a:p>
            <a:pPr lvl="2"/>
            <a:r>
              <a:rPr lang="en-US" dirty="0" smtClean="0"/>
              <a:t>Suspend, Suspend and shutdown, Resume</a:t>
            </a:r>
          </a:p>
          <a:p>
            <a:pPr lvl="2"/>
            <a:r>
              <a:rPr lang="en-US" dirty="0"/>
              <a:t>(add from </a:t>
            </a:r>
            <a:r>
              <a:rPr lang="en-US" dirty="0" smtClean="0"/>
              <a:t>View&gt;&gt;Toolbars</a:t>
            </a:r>
            <a:r>
              <a:rPr lang="en-US" dirty="0"/>
              <a:t>&gt;&gt;Debug Location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Store (right click on project)</a:t>
            </a:r>
          </a:p>
          <a:p>
            <a:pPr lvl="2"/>
            <a:r>
              <a:rPr lang="en-US" dirty="0" smtClean="0"/>
              <a:t>Enables interactions with Windows Store</a:t>
            </a:r>
          </a:p>
          <a:p>
            <a:pPr lvl="2"/>
            <a:r>
              <a:rPr lang="en-US" dirty="0" smtClean="0"/>
              <a:t>Enables creating App packages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5920" y="1574249"/>
            <a:ext cx="2275115" cy="94035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13" idx="2"/>
          </p:cNvCxnSpPr>
          <p:nvPr/>
        </p:nvCxnSpPr>
        <p:spPr>
          <a:xfrm flipV="1">
            <a:off x="5486400" y="1981200"/>
            <a:ext cx="2207078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93478" y="1828800"/>
            <a:ext cx="310243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341" y="3352800"/>
            <a:ext cx="3910694" cy="55272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8" idx="4"/>
          </p:cNvCxnSpPr>
          <p:nvPr/>
        </p:nvCxnSpPr>
        <p:spPr>
          <a:xfrm flipV="1">
            <a:off x="7834990" y="38100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35580" y="3505200"/>
            <a:ext cx="139882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Visual Studio 2012 &amp; </a:t>
            </a:r>
            <a:br>
              <a:rPr lang="en-US" dirty="0" smtClean="0"/>
            </a:br>
            <a:r>
              <a:rPr lang="en-US" dirty="0" smtClean="0"/>
              <a:t>Store Apps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026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91" y="3124200"/>
            <a:ext cx="3628209" cy="2707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51242"/>
            <a:ext cx="2096589" cy="1271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24200"/>
            <a:ext cx="2096589" cy="1348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551242"/>
            <a:ext cx="2164080" cy="128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24200"/>
            <a:ext cx="216408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51533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Store App Distribution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070735"/>
            <a:ext cx="8229600" cy="533400"/>
          </a:xfrm>
        </p:spPr>
        <p:txBody>
          <a:bodyPr/>
          <a:lstStyle/>
          <a:p>
            <a:r>
              <a:rPr lang="en-US" dirty="0" smtClean="0"/>
              <a:t>The Windows Store,</a:t>
            </a:r>
            <a:br>
              <a:rPr lang="en-US" dirty="0" smtClean="0"/>
            </a:br>
            <a:r>
              <a:rPr lang="en-US" dirty="0" smtClean="0"/>
              <a:t>Developer license and all that jazz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20" y="2909411"/>
            <a:ext cx="2278380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0" y="0"/>
            <a:ext cx="1197430" cy="1502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20" y="4343400"/>
            <a:ext cx="2278380" cy="151066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20" y="2909411"/>
            <a:ext cx="2278380" cy="128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20" y="4356735"/>
            <a:ext cx="2278380" cy="151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App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Store</a:t>
            </a:r>
          </a:p>
          <a:p>
            <a:pPr lvl="1"/>
            <a:r>
              <a:rPr lang="en-US" dirty="0" smtClean="0"/>
              <a:t>Distribution of Store Apps and their updates</a:t>
            </a:r>
          </a:p>
          <a:p>
            <a:pPr lvl="1"/>
            <a:r>
              <a:rPr lang="en-US" dirty="0" smtClean="0"/>
              <a:t>Apps can be free or paid</a:t>
            </a:r>
          </a:p>
          <a:p>
            <a:pPr lvl="1"/>
            <a:r>
              <a:rPr lang="en-US" dirty="0" smtClean="0"/>
              <a:t>Place to submit Apps </a:t>
            </a:r>
          </a:p>
          <a:p>
            <a:pPr lvl="2"/>
            <a:r>
              <a:rPr lang="en-US" dirty="0" smtClean="0"/>
              <a:t>requires Developer Account</a:t>
            </a:r>
          </a:p>
          <a:p>
            <a:pPr lvl="1"/>
            <a:r>
              <a:rPr lang="en-US" dirty="0" smtClean="0"/>
              <a:t>Apps must meet certification requirements</a:t>
            </a:r>
            <a:endParaRPr lang="en-US" dirty="0"/>
          </a:p>
          <a:p>
            <a:pPr lvl="2"/>
            <a:r>
              <a:rPr lang="en-US" dirty="0" smtClean="0"/>
              <a:t>Apps that don’t meet requirements are rejected</a:t>
            </a:r>
          </a:p>
          <a:p>
            <a:pPr lvl="2"/>
            <a:r>
              <a:rPr lang="en-US" dirty="0" smtClean="0"/>
              <a:t>Requirements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bit.ly/rVo1VY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App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License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Signs apps you create with a temporary key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Enables running uncertified Apps (side-loading)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i.e. to create an application and debug it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Uncertified apps come outside of Windows Store (need to be signed with a temporary key)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Sort of a way to avoid Windows Store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Installing Visual Studio 2012 RC gets you one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Free to get and renew separately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Don’t mistake with Developer Account (Store</a:t>
            </a:r>
            <a:r>
              <a:rPr lang="en-US" dirty="0"/>
              <a:t>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40639" y="6400800"/>
            <a:ext cx="2985048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Development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Desktop Apps Development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Win32, .NET 4.5, browser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Store Apps Development</a:t>
            </a:r>
          </a:p>
          <a:p>
            <a:pPr lvl="2">
              <a:lnSpc>
                <a:spcPct val="100000"/>
              </a:lnSpc>
            </a:pPr>
            <a:r>
              <a:rPr lang="en-US" sz="2900" dirty="0" err="1" smtClean="0"/>
              <a:t>WinRT</a:t>
            </a:r>
            <a:r>
              <a:rPr lang="en-US" sz="2900" dirty="0" smtClean="0"/>
              <a:t>, </a:t>
            </a:r>
            <a:r>
              <a:rPr lang="en-US" dirty="0" smtClean="0"/>
              <a:t>The “Ecosystem”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Development </a:t>
            </a:r>
            <a:r>
              <a:rPr lang="en-US" dirty="0"/>
              <a:t>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Visual Studio 2012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Store </a:t>
            </a:r>
            <a:r>
              <a:rPr lang="en-US" dirty="0" smtClean="0"/>
              <a:t>Apps Distribution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Development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05002"/>
            <a:ext cx="8229600" cy="533400"/>
          </a:xfrm>
        </p:spPr>
        <p:txBody>
          <a:bodyPr/>
          <a:lstStyle/>
          <a:p>
            <a:r>
              <a:rPr lang="en-US" dirty="0" smtClean="0"/>
              <a:t>The Desktop and Store App Development Stacks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89" y="4343402"/>
            <a:ext cx="18288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14602"/>
            <a:ext cx="2095500" cy="1394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91992"/>
            <a:ext cx="2247900" cy="1303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0" y="3444242"/>
            <a:ext cx="2042160" cy="1432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796542"/>
            <a:ext cx="2103120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Development Platform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 has two app “environments”</a:t>
            </a:r>
          </a:p>
          <a:p>
            <a:pPr lvl="1"/>
            <a:r>
              <a:rPr lang="en-US" dirty="0" smtClean="0"/>
              <a:t>Desktop Apps environment</a:t>
            </a:r>
          </a:p>
          <a:p>
            <a:pPr lvl="2"/>
            <a:r>
              <a:rPr lang="en-US" dirty="0" smtClean="0"/>
              <a:t>Home to traditional desktop apps</a:t>
            </a:r>
          </a:p>
          <a:p>
            <a:pPr lvl="2"/>
            <a:r>
              <a:rPr lang="en-US" dirty="0" smtClean="0"/>
              <a:t>Only in Windows 8 &amp; Windows 8 Pro</a:t>
            </a:r>
          </a:p>
          <a:p>
            <a:pPr lvl="1"/>
            <a:r>
              <a:rPr lang="en-US" dirty="0" smtClean="0"/>
              <a:t>Store Apps environment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Home to the new Store Apps</a:t>
            </a:r>
          </a:p>
          <a:p>
            <a:pPr lvl="2"/>
            <a:r>
              <a:rPr lang="en-US" dirty="0" smtClean="0"/>
              <a:t>Available in ALL Windows 8 versions</a:t>
            </a:r>
          </a:p>
          <a:p>
            <a:pPr lvl="1"/>
            <a:r>
              <a:rPr lang="en-US" dirty="0" smtClean="0"/>
              <a:t>Hence, two app development </a:t>
            </a:r>
            <a:br>
              <a:rPr lang="en-US" dirty="0" smtClean="0"/>
            </a:br>
            <a:r>
              <a:rPr lang="en-US" dirty="0" smtClean="0"/>
              <a:t>platforms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5" y="1524000"/>
            <a:ext cx="1143000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14" y="3343983"/>
            <a:ext cx="2057528" cy="1285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26" y="3962400"/>
            <a:ext cx="1365147" cy="1335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Development Platform –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34455"/>
            <a:ext cx="8686800" cy="4890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68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3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Desktop App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8229600" cy="533400"/>
          </a:xfrm>
        </p:spPr>
        <p:txBody>
          <a:bodyPr/>
          <a:lstStyle/>
          <a:p>
            <a:r>
              <a:rPr lang="en-US" dirty="0" smtClean="0"/>
              <a:t>Desktop Development Stack and Environment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38" y="4724400"/>
            <a:ext cx="2954802" cy="1675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2362200" cy="1234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5413910"/>
            <a:ext cx="990601" cy="986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495799"/>
            <a:ext cx="1926771" cy="1926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3048000"/>
            <a:ext cx="1545771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48000"/>
            <a:ext cx="16002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495799"/>
            <a:ext cx="990601" cy="990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1" y="3048000"/>
            <a:ext cx="152596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3048000"/>
            <a:ext cx="1615440" cy="18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Development Platform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App Development </a:t>
            </a:r>
            <a:r>
              <a:rPr lang="en-US" sz="2400" dirty="0" smtClean="0"/>
              <a:t>(</a:t>
            </a:r>
            <a:r>
              <a:rPr lang="en-US" sz="2400" i="1" dirty="0" smtClean="0"/>
              <a:t>default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Technologies</a:t>
            </a:r>
          </a:p>
          <a:p>
            <a:pPr lvl="2"/>
            <a:r>
              <a:rPr lang="en-US" dirty="0" smtClean="0"/>
              <a:t>Win32, .NET 4.5, Silverlight, DirectX, OpenGL</a:t>
            </a:r>
          </a:p>
          <a:p>
            <a:pPr lvl="1"/>
            <a:r>
              <a:rPr lang="en-US" dirty="0" smtClean="0"/>
              <a:t>Languages</a:t>
            </a:r>
          </a:p>
          <a:p>
            <a:pPr lvl="2"/>
            <a:r>
              <a:rPr lang="en-US" dirty="0" smtClean="0"/>
              <a:t>C/C++, C#, VB.NET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Same as previous Windows versions</a:t>
            </a:r>
          </a:p>
          <a:p>
            <a:pPr lvl="2"/>
            <a:r>
              <a:rPr lang="en-US" dirty="0" smtClean="0"/>
              <a:t>Backward compatibility</a:t>
            </a:r>
          </a:p>
          <a:p>
            <a:pPr lvl="2"/>
            <a:r>
              <a:rPr lang="en-US" dirty="0" smtClean="0"/>
              <a:t>Traditional app distribution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33398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Store App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229600" cy="533400"/>
          </a:xfrm>
        </p:spPr>
        <p:txBody>
          <a:bodyPr/>
          <a:lstStyle/>
          <a:p>
            <a:r>
              <a:rPr lang="en-US" dirty="0" smtClean="0"/>
              <a:t>The New Development Stack and Environment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8" y="3276600"/>
            <a:ext cx="2286000" cy="1072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8" y="2209800"/>
            <a:ext cx="1143000" cy="1012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58" y="2209799"/>
            <a:ext cx="1066800" cy="10123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15" y="3276600"/>
            <a:ext cx="1205057" cy="11067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58" y="3276600"/>
            <a:ext cx="1066800" cy="11067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58" y="2209799"/>
            <a:ext cx="1274185" cy="9618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7" y="4572000"/>
            <a:ext cx="5077115" cy="1066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1" y="5867400"/>
            <a:ext cx="509692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Development Platform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Apps Runtime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Enhanced COM (unmanaged)</a:t>
            </a:r>
          </a:p>
          <a:p>
            <a:pPr lvl="1"/>
            <a:r>
              <a:rPr lang="en-US" dirty="0" smtClean="0"/>
              <a:t>Heavily asynchronous</a:t>
            </a:r>
          </a:p>
          <a:p>
            <a:pPr lvl="1"/>
            <a:r>
              <a:rPr lang="en-US" dirty="0" smtClean="0"/>
              <a:t>Applications sandboxed</a:t>
            </a:r>
          </a:p>
          <a:p>
            <a:pPr lvl="1"/>
            <a:r>
              <a:rPr lang="en-US" dirty="0" smtClean="0"/>
              <a:t>Features such as Contracts, Extensions</a:t>
            </a:r>
          </a:p>
          <a:p>
            <a:pPr lvl="1"/>
            <a:r>
              <a:rPr lang="en-US" dirty="0" smtClean="0"/>
              <a:t>API available to all supported languages</a:t>
            </a:r>
          </a:p>
          <a:p>
            <a:pPr lvl="2"/>
            <a:r>
              <a:rPr lang="en-US" dirty="0" smtClean="0"/>
              <a:t>Much from .NET + new features</a:t>
            </a:r>
          </a:p>
          <a:p>
            <a:pPr lvl="2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2460</TotalTime>
  <Words>579</Words>
  <Application>Microsoft Office PowerPoint</Application>
  <PresentationFormat>On-screen Show (4:3)</PresentationFormat>
  <Paragraphs>126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Telerik Academy</vt:lpstr>
      <vt:lpstr>Windows 8 Development</vt:lpstr>
      <vt:lpstr>Table of Contents</vt:lpstr>
      <vt:lpstr>Development Platform</vt:lpstr>
      <vt:lpstr>Windows 8 Development Platform</vt:lpstr>
      <vt:lpstr>Windows 8 Development Platform – Chart</vt:lpstr>
      <vt:lpstr>Desktop App Development</vt:lpstr>
      <vt:lpstr>Windows 8 Development Platform</vt:lpstr>
      <vt:lpstr>Store App Development</vt:lpstr>
      <vt:lpstr>Windows 8 Development Platform</vt:lpstr>
      <vt:lpstr>Windows 8 Development Platform</vt:lpstr>
      <vt:lpstr>Windows 8 Development Platform</vt:lpstr>
      <vt:lpstr>Store App Development Tools</vt:lpstr>
      <vt:lpstr>Store App Development Tools</vt:lpstr>
      <vt:lpstr>Store App Development Tools</vt:lpstr>
      <vt:lpstr>Visual Studio 2012 &amp;  Store Apps</vt:lpstr>
      <vt:lpstr>Store App Distribution</vt:lpstr>
      <vt:lpstr>Store App Distribution</vt:lpstr>
      <vt:lpstr>Store App Distribution</vt:lpstr>
      <vt:lpstr>Windows 8 Development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Telerik Software Academy</dc:subject>
  <dc:creator>George Georgiev</dc:creator>
  <cp:keywords>telerik software academy, free courses for developers</cp:keywords>
  <cp:lastModifiedBy>George Georgiev</cp:lastModifiedBy>
  <cp:revision>426</cp:revision>
  <dcterms:created xsi:type="dcterms:W3CDTF">2007-12-08T16:03:35Z</dcterms:created>
  <dcterms:modified xsi:type="dcterms:W3CDTF">2013-08-21T05:44:35Z</dcterms:modified>
  <cp:category>software engineering</cp:category>
</cp:coreProperties>
</file>