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60" r:id="rId5"/>
    <p:sldId id="358" r:id="rId6"/>
    <p:sldId id="360" r:id="rId7"/>
    <p:sldId id="361" r:id="rId8"/>
    <p:sldId id="362" r:id="rId9"/>
    <p:sldId id="367" r:id="rId10"/>
    <p:sldId id="366" r:id="rId11"/>
    <p:sldId id="368" r:id="rId12"/>
    <p:sldId id="372" r:id="rId13"/>
    <p:sldId id="373" r:id="rId14"/>
    <p:sldId id="369" r:id="rId15"/>
    <p:sldId id="370" r:id="rId16"/>
    <p:sldId id="371" r:id="rId17"/>
    <p:sldId id="375" r:id="rId18"/>
    <p:sldId id="374" r:id="rId19"/>
    <p:sldId id="376" r:id="rId20"/>
    <p:sldId id="377" r:id="rId21"/>
    <p:sldId id="380" r:id="rId22"/>
    <p:sldId id="384" r:id="rId23"/>
    <p:sldId id="381" r:id="rId24"/>
    <p:sldId id="382" r:id="rId25"/>
    <p:sldId id="383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0" d="100"/>
          <a:sy n="70" d="100"/>
        </p:scale>
        <p:origin x="-1690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hyperlink" Target="http://itgeorge.net/" TargetMode="Externa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hyperlink" Target="http://academy.telerik.com/" TargetMode="Externa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5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indows_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9.png"/><Relationship Id="rId3" Type="http://schemas.openxmlformats.org/officeDocument/2006/relationships/image" Target="../media/image28.PNG"/><Relationship Id="rId7" Type="http://schemas.openxmlformats.org/officeDocument/2006/relationships/image" Target="../media/image31.jpg"/><Relationship Id="rId12" Type="http://schemas.openxmlformats.org/officeDocument/2006/relationships/image" Target="../media/image1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g"/><Relationship Id="rId11" Type="http://schemas.openxmlformats.org/officeDocument/2006/relationships/image" Target="../media/image6.pn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5.png"/><Relationship Id="rId9" Type="http://schemas.openxmlformats.org/officeDocument/2006/relationships/image" Target="../media/image33.jpg"/><Relationship Id="rId1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update.com/2012/03/28/inside-windows-8-the-metro-interface/" TargetMode="External"/><Relationship Id="rId2" Type="http://schemas.openxmlformats.org/officeDocument/2006/relationships/hyperlink" Target="http://www.windows8update.com/searc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990600"/>
          </a:xfrm>
        </p:spPr>
        <p:txBody>
          <a:bodyPr/>
          <a:lstStyle/>
          <a:p>
            <a:r>
              <a:rPr lang="en-US" sz="6000" dirty="0" smtClean="0"/>
              <a:t>Windows 8 Intro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84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Features, Concepts, </a:t>
            </a:r>
            <a:r>
              <a:rPr lang="en-US" dirty="0"/>
              <a:t>Windows </a:t>
            </a:r>
            <a:r>
              <a:rPr lang="en-US" dirty="0" smtClean="0"/>
              <a:t>RT, </a:t>
            </a:r>
            <a:br>
              <a:rPr lang="en-US" dirty="0" smtClean="0"/>
            </a:br>
            <a:r>
              <a:rPr lang="en-US" dirty="0" smtClean="0"/>
              <a:t>Desktop </a:t>
            </a:r>
            <a:r>
              <a:rPr lang="en-US" dirty="0"/>
              <a:t>&amp; Metro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707886"/>
          </a:xfrm>
        </p:spPr>
        <p:txBody>
          <a:bodyPr/>
          <a:lstStyle/>
          <a:p>
            <a:r>
              <a:rPr smtClean="0">
                <a:hlinkClick r:id="rId3"/>
              </a:rPr>
              <a:t>itgeorge.net</a:t>
            </a:r>
            <a:endParaRPr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0165">
            <a:off x="2128959" y="2548665"/>
            <a:ext cx="790476" cy="952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0688">
            <a:off x="1069421" y="2760164"/>
            <a:ext cx="800000" cy="8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671862"/>
            <a:ext cx="3227252" cy="1813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0998" y="4671861"/>
            <a:ext cx="2113704" cy="1805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7208">
            <a:off x="1578018" y="3772292"/>
            <a:ext cx="800000" cy="876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1019">
            <a:off x="275506" y="3753309"/>
            <a:ext cx="800000" cy="876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506">
            <a:off x="80110" y="2570185"/>
            <a:ext cx="800000" cy="819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78" y="457200"/>
            <a:ext cx="1840173" cy="1178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6231">
            <a:off x="5205213" y="730120"/>
            <a:ext cx="1478172" cy="1081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9580" y="615062"/>
            <a:ext cx="594360" cy="589092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56293"/>
            <a:ext cx="1896714" cy="11821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7030">
            <a:off x="400459" y="1267902"/>
            <a:ext cx="1546658" cy="11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similar to previous Windows versions</a:t>
            </a:r>
          </a:p>
          <a:p>
            <a:pPr lvl="1"/>
            <a:r>
              <a:rPr lang="en-US" dirty="0" smtClean="0"/>
              <a:t>Icons, task bar</a:t>
            </a:r>
          </a:p>
          <a:p>
            <a:pPr lvl="1"/>
            <a:r>
              <a:rPr lang="en-US" dirty="0" smtClean="0"/>
              <a:t>Entry point to traditional Desktop Apps</a:t>
            </a:r>
          </a:p>
          <a:p>
            <a:pPr lvl="2"/>
            <a:r>
              <a:rPr lang="en-US" dirty="0" smtClean="0"/>
              <a:t>.NET, Win32, etc.</a:t>
            </a:r>
          </a:p>
          <a:p>
            <a:r>
              <a:rPr lang="en-US" dirty="0" smtClean="0"/>
              <a:t>New features</a:t>
            </a:r>
          </a:p>
          <a:p>
            <a:pPr lvl="1"/>
            <a:r>
              <a:rPr lang="en-US" dirty="0" smtClean="0"/>
              <a:t>File Manager (Windows Explorer)</a:t>
            </a:r>
          </a:p>
          <a:p>
            <a:pPr lvl="2"/>
            <a:r>
              <a:rPr lang="en-US" dirty="0" smtClean="0"/>
              <a:t>Ribbon with more controls</a:t>
            </a:r>
          </a:p>
          <a:p>
            <a:pPr lvl="1"/>
            <a:r>
              <a:rPr lang="en-US" dirty="0" smtClean="0"/>
              <a:t>Enhanced Task Manager</a:t>
            </a:r>
          </a:p>
          <a:p>
            <a:pPr lvl="1"/>
            <a:r>
              <a:rPr lang="en-US" dirty="0" smtClean="0"/>
              <a:t>Access to Charms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Desktop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Removed/changed features</a:t>
            </a:r>
          </a:p>
          <a:p>
            <a:pPr lvl="1"/>
            <a:r>
              <a:rPr lang="en-US" dirty="0" smtClean="0"/>
              <a:t>No Start button on taskbar</a:t>
            </a:r>
          </a:p>
          <a:p>
            <a:pPr lvl="1"/>
            <a:r>
              <a:rPr lang="en-US" dirty="0" smtClean="0"/>
              <a:t>No Start Menu (replaced with Start Screen)</a:t>
            </a:r>
          </a:p>
          <a:p>
            <a:pPr lvl="1"/>
            <a:r>
              <a:rPr lang="en-US" dirty="0" smtClean="0"/>
              <a:t>!!! No file/folder deletion confirmation dialog</a:t>
            </a:r>
          </a:p>
          <a:p>
            <a:pPr lvl="2"/>
            <a:r>
              <a:rPr lang="en-US" dirty="0" smtClean="0"/>
              <a:t>Deletion can still be undone and deleted files can be restored from Recycle bin</a:t>
            </a:r>
          </a:p>
          <a:p>
            <a:pPr lvl="1"/>
            <a:r>
              <a:rPr lang="en-US" dirty="0" smtClean="0"/>
              <a:t>No Desktop Gadgets</a:t>
            </a:r>
          </a:p>
          <a:p>
            <a:pPr lvl="1"/>
            <a:endParaRPr lang="en-US" dirty="0"/>
          </a:p>
          <a:p>
            <a:pPr marL="357188" lvl="1" indent="0">
              <a:buNone/>
            </a:pPr>
            <a:r>
              <a:rPr lang="en-US" sz="2400" dirty="0" smtClean="0"/>
              <a:t>… and</a:t>
            </a:r>
            <a:endParaRPr lang="en-US" sz="2400" dirty="0"/>
          </a:p>
          <a:p>
            <a:pPr marL="357188" lvl="1" indent="0">
              <a:buNone/>
            </a:pPr>
            <a:r>
              <a:rPr lang="en-US" sz="2400" dirty="0" smtClean="0"/>
              <a:t>A brand new BSOD screen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3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Windows RT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33400"/>
          </a:xfrm>
        </p:spPr>
        <p:txBody>
          <a:bodyPr/>
          <a:lstStyle/>
          <a:p>
            <a:r>
              <a:rPr lang="en-US" dirty="0" smtClean="0"/>
              <a:t>Windows for mobile devices (Windows on ARM)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947097" cy="28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RT</a:t>
            </a:r>
          </a:p>
          <a:p>
            <a:pPr lvl="1"/>
            <a:r>
              <a:rPr lang="en-US" dirty="0" smtClean="0"/>
              <a:t>Windows 8 for mobile devices using ARM</a:t>
            </a:r>
          </a:p>
          <a:p>
            <a:pPr lvl="1"/>
            <a:r>
              <a:rPr lang="en-US" dirty="0" smtClean="0"/>
              <a:t>Can run only Store Apps</a:t>
            </a:r>
          </a:p>
          <a:p>
            <a:pPr lvl="2"/>
            <a:r>
              <a:rPr lang="en-US" dirty="0" smtClean="0"/>
              <a:t>from App Store</a:t>
            </a:r>
          </a:p>
          <a:p>
            <a:pPr lvl="1"/>
            <a:r>
              <a:rPr lang="en-US" dirty="0" smtClean="0"/>
              <a:t>Distributed only to device manufacturers</a:t>
            </a:r>
          </a:p>
          <a:p>
            <a:pPr lvl="1"/>
            <a:r>
              <a:rPr lang="en-US" dirty="0" smtClean="0"/>
              <a:t>Main interface – Windows Start Screen </a:t>
            </a:r>
          </a:p>
          <a:p>
            <a:pPr lvl="1"/>
            <a:r>
              <a:rPr lang="en-US" dirty="0" smtClean="0"/>
              <a:t>Has some additional hardware requirements</a:t>
            </a:r>
          </a:p>
          <a:p>
            <a:pPr lvl="2"/>
            <a:r>
              <a:rPr lang="en-US" dirty="0" smtClean="0"/>
              <a:t>Windows Key, volume keys, etc.</a:t>
            </a:r>
          </a:p>
          <a:p>
            <a:pPr lvl="2"/>
            <a:r>
              <a:rPr lang="en-US" dirty="0">
                <a:hlinkClick r:id="rId2"/>
              </a:rPr>
              <a:t>http://en.wikipedia.org/wiki/Windows_RT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Windows Start Screen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229600" cy="533400"/>
          </a:xfrm>
        </p:spPr>
        <p:txBody>
          <a:bodyPr/>
          <a:lstStyle/>
          <a:p>
            <a:r>
              <a:rPr lang="en-US" dirty="0" smtClean="0"/>
              <a:t>a.k.a. Windows Metro and so on…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19400"/>
            <a:ext cx="4800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Start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Door to the new Windows UI and Runtime</a:t>
            </a:r>
          </a:p>
          <a:p>
            <a:pPr lvl="1"/>
            <a:r>
              <a:rPr lang="en-US" dirty="0" smtClean="0"/>
              <a:t>Replaces the Start Menu</a:t>
            </a:r>
          </a:p>
          <a:p>
            <a:pPr lvl="1"/>
            <a:r>
              <a:rPr lang="en-US" dirty="0" smtClean="0"/>
              <a:t>Based on the Modern design language</a:t>
            </a:r>
          </a:p>
          <a:p>
            <a:pPr lvl="1"/>
            <a:r>
              <a:rPr lang="en-US" dirty="0" smtClean="0"/>
              <a:t>Main interface in Windows RT</a:t>
            </a:r>
          </a:p>
          <a:p>
            <a:pPr lvl="1"/>
            <a:r>
              <a:rPr lang="en-US" dirty="0" smtClean="0"/>
              <a:t>Provides access to Store Apps and the Desktop</a:t>
            </a:r>
          </a:p>
          <a:p>
            <a:pPr lvl="1"/>
            <a:r>
              <a:rPr lang="en-US" dirty="0" smtClean="0"/>
              <a:t>Apps represented through tiles</a:t>
            </a:r>
          </a:p>
          <a:p>
            <a:pPr lvl="1"/>
            <a:r>
              <a:rPr lang="en-US" dirty="0" smtClean="0"/>
              <a:t>Several views for apps (landscape, portrait, snapped)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Start Screen –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 Tiles</a:t>
            </a:r>
          </a:p>
          <a:p>
            <a:pPr lvl="1"/>
            <a:r>
              <a:rPr lang="en-US" dirty="0" smtClean="0"/>
              <a:t>Represent apps</a:t>
            </a:r>
          </a:p>
          <a:p>
            <a:pPr lvl="1"/>
            <a:r>
              <a:rPr lang="en-US" dirty="0" smtClean="0"/>
              <a:t>Can be square or wide</a:t>
            </a:r>
          </a:p>
          <a:p>
            <a:pPr lvl="1"/>
            <a:r>
              <a:rPr lang="en-US" dirty="0" smtClean="0"/>
              <a:t>Can be live</a:t>
            </a:r>
          </a:p>
          <a:p>
            <a:pPr lvl="2"/>
            <a:r>
              <a:rPr lang="en-US" dirty="0" smtClean="0"/>
              <a:t>Live tiles can display app information</a:t>
            </a:r>
          </a:p>
          <a:p>
            <a:pPr lvl="2"/>
            <a:r>
              <a:rPr lang="en-US" dirty="0" smtClean="0"/>
              <a:t>Users can turn off/on a live tile</a:t>
            </a:r>
          </a:p>
          <a:p>
            <a:pPr lvl="1"/>
            <a:r>
              <a:rPr lang="en-US" dirty="0" smtClean="0"/>
              <a:t>Important to attract users</a:t>
            </a:r>
          </a:p>
          <a:p>
            <a:pPr lvl="2"/>
            <a:r>
              <a:rPr lang="en-US" dirty="0" smtClean="0"/>
              <a:t>It’s your app’s front door!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667">
            <a:off x="3733284" y="176690"/>
            <a:ext cx="1624449" cy="12167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Windows Charms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229600" cy="533400"/>
          </a:xfrm>
        </p:spPr>
        <p:txBody>
          <a:bodyPr/>
          <a:lstStyle/>
          <a:p>
            <a:r>
              <a:rPr lang="en-US" dirty="0" smtClean="0"/>
              <a:t>The Charms Bar, Charms Concept, Charm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3" y="2199625"/>
            <a:ext cx="800212" cy="4658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5402">
            <a:off x="3805374" y="2718255"/>
            <a:ext cx="790476" cy="9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6231">
            <a:off x="434523" y="859887"/>
            <a:ext cx="1145297" cy="1130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0434">
            <a:off x="7350722" y="376028"/>
            <a:ext cx="1312483" cy="13124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99360">
            <a:off x="5677719" y="3500926"/>
            <a:ext cx="2019236" cy="1806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892">
            <a:off x="5285431" y="5597499"/>
            <a:ext cx="2054473" cy="1538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6823">
            <a:off x="2344291" y="4103076"/>
            <a:ext cx="1628775" cy="2809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87">
            <a:off x="327922" y="3490116"/>
            <a:ext cx="1848176" cy="2047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892">
            <a:off x="5026211" y="5171505"/>
            <a:ext cx="800000" cy="8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6823">
            <a:off x="3767129" y="4075895"/>
            <a:ext cx="800000" cy="876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92" y="3190925"/>
            <a:ext cx="800000" cy="876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6959">
            <a:off x="6082114" y="2713512"/>
            <a:ext cx="80000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Charms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Charms </a:t>
            </a:r>
            <a:r>
              <a:rPr lang="en-US" dirty="0"/>
              <a:t>Bar </a:t>
            </a:r>
            <a:r>
              <a:rPr lang="en-US" dirty="0" smtClean="0"/>
              <a:t>– </a:t>
            </a:r>
            <a:r>
              <a:rPr lang="en-US" dirty="0"/>
              <a:t>universal toolbar </a:t>
            </a:r>
            <a:r>
              <a:rPr lang="en-US" dirty="0" smtClean="0"/>
              <a:t>of Windows 8</a:t>
            </a:r>
          </a:p>
          <a:p>
            <a:pPr lvl="1"/>
            <a:r>
              <a:rPr lang="en-US" dirty="0"/>
              <a:t>Can be shown from anywhere (apps, desktop, start screen, etc.) </a:t>
            </a:r>
            <a:endParaRPr lang="en-US" dirty="0" smtClean="0"/>
          </a:p>
          <a:p>
            <a:pPr lvl="1"/>
            <a:r>
              <a:rPr lang="en-US" dirty="0" smtClean="0"/>
              <a:t>Contains 5 “charms” (commands)</a:t>
            </a:r>
          </a:p>
          <a:p>
            <a:r>
              <a:rPr lang="en-US" dirty="0" smtClean="0"/>
              <a:t>Charms can work depending on context</a:t>
            </a:r>
          </a:p>
          <a:p>
            <a:pPr lvl="1"/>
            <a:r>
              <a:rPr lang="en-US" dirty="0" smtClean="0"/>
              <a:t>Apps can implement their response to a charm</a:t>
            </a:r>
          </a:p>
          <a:p>
            <a:pPr lvl="1"/>
            <a:r>
              <a:rPr lang="en-US" dirty="0" smtClean="0"/>
              <a:t>Good Store Apps respond </a:t>
            </a:r>
            <a:r>
              <a:rPr lang="en-US" dirty="0"/>
              <a:t>to most charms</a:t>
            </a:r>
          </a:p>
          <a:p>
            <a:pPr lvl="1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Store Apps shouldn’t create their own controls for commands in the Charms Bar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Except for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Search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Charms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Search Windows or Apps that implement search</a:t>
            </a:r>
          </a:p>
          <a:p>
            <a:r>
              <a:rPr lang="en-US" dirty="0" smtClean="0"/>
              <a:t>Share</a:t>
            </a:r>
          </a:p>
          <a:p>
            <a:pPr lvl="1"/>
            <a:r>
              <a:rPr lang="en-US" dirty="0" smtClean="0"/>
              <a:t>Send content from one app to another</a:t>
            </a:r>
          </a:p>
          <a:p>
            <a:r>
              <a:rPr lang="en-US" dirty="0" smtClean="0"/>
              <a:t>Devices</a:t>
            </a:r>
            <a:endParaRPr lang="en-US" dirty="0"/>
          </a:p>
          <a:p>
            <a:pPr lvl="1"/>
            <a:r>
              <a:rPr lang="en-US" dirty="0" smtClean="0"/>
              <a:t>Control devices with Windows </a:t>
            </a:r>
            <a:r>
              <a:rPr lang="en-US" dirty="0"/>
              <a:t>or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Change Windows or App settings</a:t>
            </a:r>
            <a:endParaRPr lang="en-US" dirty="0"/>
          </a:p>
          <a:p>
            <a:r>
              <a:rPr lang="en-US" dirty="0"/>
              <a:t>Start – change between App and Start Screen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Windows 8?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Device support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"Modern" design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Windows 8 “desktop” – user perspective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Windows 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Windows “Start Screen” (Windows RT)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Windows Charms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78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09097"/>
            <a:ext cx="3229038" cy="2409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180497"/>
            <a:ext cx="2857500" cy="2001103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13" y="3104297"/>
            <a:ext cx="2567787" cy="2153503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662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11" y="6400800"/>
            <a:ext cx="3552576" cy="70173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59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Windows 8 Hotkey List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33400"/>
          </a:xfrm>
        </p:spPr>
        <p:txBody>
          <a:bodyPr/>
          <a:lstStyle/>
          <a:p>
            <a:r>
              <a:rPr lang="en-US" dirty="0" smtClean="0"/>
              <a:t>A list of most of the commands available in </a:t>
            </a:r>
            <a:br>
              <a:rPr lang="en-US" dirty="0" smtClean="0"/>
            </a:br>
            <a:r>
              <a:rPr lang="en-US" dirty="0" smtClean="0"/>
              <a:t>Windows 8</a:t>
            </a:r>
          </a:p>
        </p:txBody>
      </p:sp>
    </p:spTree>
    <p:extLst>
      <p:ext uri="{BB962C8B-B14F-4D97-AF65-F5344CB8AC3E}">
        <p14:creationId xmlns:p14="http://schemas.microsoft.com/office/powerpoint/2010/main" val="20792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Hotkey list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Win + Print Screen – Take Screenshot (Saves as PNG in Pictures Library)</a:t>
            </a:r>
          </a:p>
          <a:p>
            <a:r>
              <a:rPr lang="en-US" sz="1800" dirty="0">
                <a:effectLst/>
              </a:rPr>
              <a:t>Win + C – Open Charms Bar</a:t>
            </a:r>
          </a:p>
          <a:p>
            <a:r>
              <a:rPr lang="en-US" sz="1800" dirty="0">
                <a:effectLst/>
              </a:rPr>
              <a:t>Win + Tab – Open Switch List</a:t>
            </a:r>
          </a:p>
          <a:p>
            <a:r>
              <a:rPr lang="en-US" sz="1800" dirty="0">
                <a:effectLst/>
              </a:rPr>
              <a:t>Win + Q – Open Global </a:t>
            </a:r>
            <a:r>
              <a:rPr lang="en-US" sz="1800" u="sng" dirty="0">
                <a:effectLst/>
                <a:hlinkClick r:id="rId2" tooltip="http://www.windows8update.com/search/"/>
              </a:rPr>
              <a:t>Search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Win + W – Search Within System </a:t>
            </a:r>
            <a:r>
              <a:rPr lang="en-US" sz="1800" dirty="0" smtClean="0">
                <a:effectLst/>
              </a:rPr>
              <a:t>Settings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Win + F – Search Within Files (Allows you to search directly within Files</a:t>
            </a:r>
            <a:r>
              <a:rPr lang="en-US" sz="1800" dirty="0" smtClean="0">
                <a:effectLst/>
              </a:rPr>
              <a:t>)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Win + Z – Access Options of </a:t>
            </a:r>
            <a:r>
              <a:rPr lang="en-US" sz="1800" u="sng" dirty="0">
                <a:effectLst/>
                <a:hlinkClick r:id="rId3" tooltip="http://www.windows8update.com/2012/03/28/inside-windows-8-the-metro-interface/"/>
              </a:rPr>
              <a:t>Metro</a:t>
            </a:r>
            <a:r>
              <a:rPr lang="en-US" sz="1800" dirty="0">
                <a:effectLst/>
              </a:rPr>
              <a:t> Apps (Can also be accessed by right-clicking on an empty space)</a:t>
            </a:r>
          </a:p>
          <a:p>
            <a:r>
              <a:rPr lang="en-US" sz="1800" dirty="0">
                <a:effectLst/>
              </a:rPr>
              <a:t>Win + I – Open Settings Menu</a:t>
            </a:r>
          </a:p>
          <a:p>
            <a:r>
              <a:rPr lang="en-US" sz="1800" dirty="0">
                <a:effectLst/>
              </a:rPr>
              <a:t>Win + P – Open Second Screen/ Projector Settings (For dual monitor setup)</a:t>
            </a:r>
          </a:p>
          <a:p>
            <a:r>
              <a:rPr lang="en-US" sz="1800" dirty="0">
                <a:effectLst/>
              </a:rPr>
              <a:t>Win + H – Go to Share Settings Pane (Lists sharing options relative to currently running app)</a:t>
            </a:r>
          </a:p>
          <a:p>
            <a:r>
              <a:rPr lang="en-US" sz="1800" dirty="0">
                <a:effectLst/>
              </a:rPr>
              <a:t>Win + K – Open Devices Settings Pane (Lists currently connected devices)</a:t>
            </a:r>
          </a:p>
          <a:p>
            <a:r>
              <a:rPr lang="en-US" sz="1800" dirty="0">
                <a:effectLst/>
              </a:rPr>
              <a:t>Win + X – Open System Utility Settings Menu in bottom-left corner</a:t>
            </a:r>
            <a:r>
              <a:rPr lang="en-US" sz="1800" dirty="0" smtClean="0">
                <a:effectLst/>
              </a:rPr>
              <a:t>.</a:t>
            </a:r>
            <a:endParaRPr lang="en-US" sz="2000" dirty="0">
              <a:effectLst/>
            </a:endParaRPr>
          </a:p>
          <a:p>
            <a:pPr lvl="1"/>
            <a:r>
              <a:rPr lang="en-US" sz="1800" dirty="0">
                <a:effectLst/>
              </a:rPr>
              <a:t> </a:t>
            </a:r>
          </a:p>
          <a:p>
            <a:pPr lvl="0"/>
            <a:r>
              <a:rPr lang="en-US" sz="1800" dirty="0">
                <a:effectLst/>
              </a:rPr>
              <a:t> 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 Hotkey list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Win + T – Preview Opened Windows in Taskbar (Brings up the window thumbnail from taskbar one by one)</a:t>
            </a:r>
          </a:p>
          <a:p>
            <a:r>
              <a:rPr lang="en-US" sz="1800" dirty="0">
                <a:effectLst/>
              </a:rPr>
              <a:t>Win + U – Open Ease of Access Center</a:t>
            </a:r>
          </a:p>
          <a:p>
            <a:r>
              <a:rPr lang="en-US" sz="1800" dirty="0">
                <a:effectLst/>
              </a:rPr>
              <a:t>Win + E – Open Windows Explorer</a:t>
            </a:r>
          </a:p>
          <a:p>
            <a:r>
              <a:rPr lang="en-US" sz="1800" dirty="0">
                <a:effectLst/>
              </a:rPr>
              <a:t>Win + R – Open Run Dialogue Box</a:t>
            </a:r>
          </a:p>
          <a:p>
            <a:r>
              <a:rPr lang="en-US" sz="1800" dirty="0">
                <a:effectLst/>
              </a:rPr>
              <a:t>Win + Pause – Open System Properties Window</a:t>
            </a:r>
          </a:p>
          <a:p>
            <a:r>
              <a:rPr lang="en-US" sz="1800" dirty="0">
                <a:effectLst/>
              </a:rPr>
              <a:t>Win + Enter – Open Windows </a:t>
            </a:r>
            <a:r>
              <a:rPr lang="en-US" sz="1800" dirty="0" smtClean="0">
                <a:effectLst/>
              </a:rPr>
              <a:t>Narrator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Win + Shift + . – Snap Application to Right Side (Toggles between Right side, Left side and Full Screen)</a:t>
            </a:r>
          </a:p>
          <a:p>
            <a:r>
              <a:rPr lang="en-US" sz="1800" dirty="0">
                <a:effectLst/>
              </a:rPr>
              <a:t>Win + . – Snap Application to Left Side</a:t>
            </a:r>
          </a:p>
          <a:p>
            <a:r>
              <a:rPr lang="en-US" sz="1800" dirty="0">
                <a:effectLst/>
              </a:rPr>
              <a:t>Win + , – Peek at Desktop (Aero Peek)</a:t>
            </a:r>
          </a:p>
          <a:p>
            <a:r>
              <a:rPr lang="en-US" sz="1800" dirty="0">
                <a:effectLst/>
              </a:rPr>
              <a:t>Win + D – Go to Desktop</a:t>
            </a:r>
          </a:p>
          <a:p>
            <a:r>
              <a:rPr lang="en-US" sz="1800" dirty="0">
                <a:effectLst/>
              </a:rPr>
              <a:t>Win + M – Minimize All Applications</a:t>
            </a:r>
          </a:p>
          <a:p>
            <a:r>
              <a:rPr lang="en-US" sz="1800" dirty="0">
                <a:effectLst/>
              </a:rPr>
              <a:t>Win + B – Go Back to </a:t>
            </a:r>
            <a:r>
              <a:rPr lang="en-US" sz="1800" dirty="0" smtClean="0">
                <a:effectLst/>
              </a:rPr>
              <a:t>Desktop</a:t>
            </a:r>
            <a:endParaRPr lang="en-US" sz="1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 Hotkey list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Win + J – Switches focus between snapped Metro applications</a:t>
            </a:r>
          </a:p>
          <a:p>
            <a:r>
              <a:rPr lang="en-US" sz="1800" dirty="0">
                <a:effectLst/>
              </a:rPr>
              <a:t>Win + L – Lock Screen</a:t>
            </a:r>
          </a:p>
          <a:p>
            <a:r>
              <a:rPr lang="en-US" sz="1800" dirty="0">
                <a:effectLst/>
              </a:rPr>
              <a:t>Win + Page Up/ Page Down – Switch Primary &amp; Secondary Monitors (Dual Display)</a:t>
            </a:r>
          </a:p>
          <a:p>
            <a:r>
              <a:rPr lang="en-US" sz="1800" dirty="0">
                <a:effectLst/>
              </a:rPr>
              <a:t>Ctrl + Mouse Scroll (In Start Screen) – Tile Zoom Toggle</a:t>
            </a:r>
          </a:p>
          <a:p>
            <a:r>
              <a:rPr lang="en-US" sz="1800" dirty="0">
                <a:effectLst/>
              </a:rPr>
              <a:t>Ctrl + Mouse Scroll (In Desktop) – Change Desktop Icon Size</a:t>
            </a:r>
          </a:p>
          <a:p>
            <a:r>
              <a:rPr lang="en-US" sz="1800" dirty="0">
                <a:effectLst/>
              </a:rPr>
              <a:t>Ctrl + Shift+ N – Create New Folder in Current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3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33400"/>
          </a:xfrm>
        </p:spPr>
        <p:txBody>
          <a:bodyPr/>
          <a:lstStyle/>
          <a:p>
            <a:r>
              <a:rPr lang="en-US" dirty="0" smtClean="0"/>
              <a:t>It’s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78" y="2930463"/>
            <a:ext cx="3037622" cy="21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Microsoft’s shot at mobile &amp; desktop </a:t>
            </a:r>
          </a:p>
          <a:p>
            <a:pPr lvl="1">
              <a:spcBef>
                <a:spcPts val="0"/>
              </a:spcBef>
            </a:pPr>
            <a:r>
              <a:rPr lang="en-US" sz="3100" dirty="0" smtClean="0"/>
              <a:t>New runtime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“Fast and fluid”</a:t>
            </a:r>
          </a:p>
          <a:p>
            <a:pPr lvl="1">
              <a:spcBef>
                <a:spcPts val="0"/>
              </a:spcBef>
            </a:pPr>
            <a:r>
              <a:rPr lang="en-US" sz="3100" dirty="0" smtClean="0"/>
              <a:t>Designed touch-friendly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New UI design – </a:t>
            </a:r>
            <a:r>
              <a:rPr lang="en-US" sz="2900" dirty="0" smtClean="0"/>
              <a:t>Modern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Low resource footprint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Windows 8, Windows 8 Pro, Windows RT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Released October </a:t>
            </a:r>
            <a:r>
              <a:rPr lang="en-US" dirty="0"/>
              <a:t>26, </a:t>
            </a:r>
            <a:r>
              <a:rPr lang="en-US" dirty="0" smtClean="0"/>
              <a:t>2012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Upcoming update – Windows 8.1 (RTM in two weeks or so)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50" y="1676400"/>
            <a:ext cx="257584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32" y="2338387"/>
            <a:ext cx="1940717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Device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support</a:t>
            </a:r>
          </a:p>
          <a:p>
            <a:pPr lvl="1"/>
            <a:r>
              <a:rPr lang="en-US" sz="2900" dirty="0" smtClean="0"/>
              <a:t>Windows RT – can run on ARM</a:t>
            </a:r>
          </a:p>
          <a:p>
            <a:pPr lvl="2"/>
            <a:r>
              <a:rPr lang="en-US" sz="2900" dirty="0" smtClean="0"/>
              <a:t>Tablets, notebooks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Windows 8 full  – x86/x64/IA32 processors</a:t>
            </a:r>
          </a:p>
          <a:p>
            <a:pPr lvl="2"/>
            <a:r>
              <a:rPr lang="en-US" dirty="0" smtClean="0"/>
              <a:t>PCs</a:t>
            </a:r>
            <a:endParaRPr lang="en-US" dirty="0"/>
          </a:p>
          <a:p>
            <a:r>
              <a:rPr lang="en-US" dirty="0" smtClean="0"/>
              <a:t>Windows 8 (Release Preview) requirements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70789"/>
              </p:ext>
            </p:extLst>
          </p:nvPr>
        </p:nvGraphicFramePr>
        <p:xfrm>
          <a:off x="304800" y="4673600"/>
          <a:ext cx="8534399" cy="1854200"/>
        </p:xfrm>
        <a:graphic>
          <a:graphicData uri="http://schemas.openxmlformats.org/drawingml/2006/table">
            <a:tbl>
              <a:tblPr firstRow="1" firstCol="1">
                <a:solidFill>
                  <a:schemeClr val="bg1">
                    <a:lumMod val="50000"/>
                    <a:lumOff val="50000"/>
                  </a:schemeClr>
                </a:solidFill>
                <a:tableStyleId>{073A0DAA-6AF3-43AB-8588-CEC1D06C72B9}</a:tableStyleId>
              </a:tblPr>
              <a:tblGrid>
                <a:gridCol w="1975853"/>
                <a:gridCol w="3318695"/>
                <a:gridCol w="3239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Architecture</a:t>
                      </a:r>
                      <a:endParaRPr lang="en-US" sz="1800" b="1" kern="1200" baseline="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IA-32 (32-bit)</a:t>
                      </a:r>
                      <a:endParaRPr lang="en-US" sz="1800" b="1" kern="1200" baseline="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x86-64 (64-bit)</a:t>
                      </a:r>
                      <a:endParaRPr lang="en-US" sz="1800" b="1" kern="1200" baseline="0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 GHz (with PAE, NX and SSE2 support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Memory (RAM)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GB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GB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Graphics Card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DirectX 9 graphics device with WDDM 1.0 or higher driver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 GB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 GB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Modern Design Language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229600" cy="533400"/>
          </a:xfrm>
        </p:spPr>
        <p:txBody>
          <a:bodyPr/>
          <a:lstStyle/>
          <a:p>
            <a:r>
              <a:rPr lang="en-US" dirty="0" smtClean="0"/>
              <a:t>“Modern”, Clean, Typography-oriented design for Windows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09" y="4544702"/>
            <a:ext cx="2020275" cy="1532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08593"/>
            <a:ext cx="2041884" cy="1534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61" y="2808595"/>
            <a:ext cx="2029370" cy="1534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2428" y="2810870"/>
            <a:ext cx="2056255" cy="1545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261" y="4544703"/>
            <a:ext cx="4143422" cy="15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MODERN DESIGN LANGUAGE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matters</a:t>
            </a:r>
          </a:p>
          <a:p>
            <a:pPr lvl="1"/>
            <a:r>
              <a:rPr lang="en-US" dirty="0" smtClean="0"/>
              <a:t>Showcase content</a:t>
            </a:r>
          </a:p>
          <a:p>
            <a:r>
              <a:rPr lang="en-US" dirty="0"/>
              <a:t>Clean and open layout</a:t>
            </a:r>
          </a:p>
          <a:p>
            <a:pPr lvl="1"/>
            <a:r>
              <a:rPr lang="en-US" dirty="0"/>
              <a:t>Minimize distraction</a:t>
            </a:r>
          </a:p>
          <a:p>
            <a:pPr lvl="1"/>
            <a:r>
              <a:rPr lang="en-US" dirty="0"/>
              <a:t>Remove lines, boxes, and unnecessary effects</a:t>
            </a:r>
          </a:p>
          <a:p>
            <a:pPr lvl="1"/>
            <a:r>
              <a:rPr lang="en-US" dirty="0"/>
              <a:t>Limit navigational chrome on screen</a:t>
            </a:r>
          </a:p>
          <a:p>
            <a:r>
              <a:rPr lang="en-US" dirty="0"/>
              <a:t>Clear</a:t>
            </a:r>
            <a:r>
              <a:rPr lang="en-US" dirty="0">
                <a:effectLst/>
              </a:rPr>
              <a:t> </a:t>
            </a:r>
            <a:r>
              <a:rPr lang="en-US" dirty="0"/>
              <a:t>information hierarchy</a:t>
            </a:r>
          </a:p>
          <a:p>
            <a:pPr lvl="1"/>
            <a:r>
              <a:rPr lang="en-US" dirty="0"/>
              <a:t>Use typography to structure content.</a:t>
            </a:r>
          </a:p>
          <a:p>
            <a:pPr lvl="1"/>
            <a:r>
              <a:rPr lang="en-US" dirty="0"/>
              <a:t>Use size, weight, and color consistently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Design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Metro style silhouette</a:t>
            </a:r>
            <a:r>
              <a:rPr lang="en-US" b="0" dirty="0">
                <a:effectLst/>
              </a:rPr>
              <a:t>  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Content </a:t>
            </a:r>
            <a:r>
              <a:rPr lang="en-US" dirty="0">
                <a:effectLst/>
              </a:rPr>
              <a:t>composition </a:t>
            </a:r>
            <a:r>
              <a:rPr lang="en-US" dirty="0" smtClean="0">
                <a:effectLst/>
              </a:rPr>
              <a:t>forms </a:t>
            </a:r>
            <a:r>
              <a:rPr lang="en-US" dirty="0">
                <a:effectLst/>
              </a:rPr>
              <a:t>application </a:t>
            </a:r>
            <a:r>
              <a:rPr lang="en-US" dirty="0" smtClean="0">
                <a:effectLst/>
              </a:rPr>
              <a:t>identity</a:t>
            </a:r>
          </a:p>
          <a:p>
            <a:pPr lvl="1"/>
            <a:r>
              <a:rPr lang="en-US" dirty="0" smtClean="0">
                <a:effectLst/>
              </a:rPr>
              <a:t>Align </a:t>
            </a:r>
            <a:r>
              <a:rPr lang="en-US" dirty="0">
                <a:effectLst/>
              </a:rPr>
              <a:t>with the Metro style silhouette 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provide </a:t>
            </a:r>
            <a:r>
              <a:rPr lang="en-US" dirty="0">
                <a:effectLst/>
              </a:rPr>
              <a:t>a sense of </a:t>
            </a:r>
            <a:r>
              <a:rPr lang="en-US" dirty="0" smtClean="0">
                <a:effectLst/>
              </a:rPr>
              <a:t>familiarity and confidence</a:t>
            </a:r>
          </a:p>
          <a:p>
            <a:r>
              <a:rPr lang="en-US" dirty="0"/>
              <a:t>Direct </a:t>
            </a:r>
            <a:r>
              <a:rPr lang="en-US" dirty="0" smtClean="0"/>
              <a:t>interactions</a:t>
            </a:r>
            <a:endParaRPr lang="en-US" b="0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Let users directly manipulate content</a:t>
            </a:r>
          </a:p>
          <a:p>
            <a:pPr lvl="1"/>
            <a:r>
              <a:rPr lang="en-US" dirty="0" smtClean="0">
                <a:effectLst/>
              </a:rPr>
              <a:t>Avoid controls for content manipulation</a:t>
            </a:r>
          </a:p>
          <a:p>
            <a:r>
              <a:rPr lang="en-US" dirty="0" smtClean="0"/>
              <a:t>Semantic zoom</a:t>
            </a:r>
          </a:p>
          <a:p>
            <a:pPr lvl="1"/>
            <a:r>
              <a:rPr lang="en-US" dirty="0" smtClean="0"/>
              <a:t>Content-first way to navigate</a:t>
            </a:r>
            <a:endParaRPr lang="en-US" dirty="0"/>
          </a:p>
          <a:p>
            <a:pPr lvl="2"/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3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Windows 8 Desktop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33400"/>
          </a:xfrm>
        </p:spPr>
        <p:txBody>
          <a:bodyPr/>
          <a:lstStyle/>
          <a:p>
            <a:r>
              <a:rPr lang="en-US" dirty="0" smtClean="0"/>
              <a:t>What’s new, what’s old, what’s gone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8000"/>
            <a:ext cx="5715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2868</TotalTime>
  <Words>688</Words>
  <Application>Microsoft Office PowerPoint</Application>
  <PresentationFormat>On-screen Show (4:3)</PresentationFormat>
  <Paragraphs>200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 Academy</vt:lpstr>
      <vt:lpstr>Windows 8 Intro</vt:lpstr>
      <vt:lpstr>Table of Contents</vt:lpstr>
      <vt:lpstr>Windows 8</vt:lpstr>
      <vt:lpstr>Windows 8</vt:lpstr>
      <vt:lpstr>Windows 8 Device Support</vt:lpstr>
      <vt:lpstr>Modern Design Language</vt:lpstr>
      <vt:lpstr>MODERN DESIGN LANGUAGE</vt:lpstr>
      <vt:lpstr>Modern Design Language</vt:lpstr>
      <vt:lpstr>Windows 8 Desktop</vt:lpstr>
      <vt:lpstr>Windows 8 Desktop</vt:lpstr>
      <vt:lpstr>Windows 8 Desktop (2)</vt:lpstr>
      <vt:lpstr>Windows RT</vt:lpstr>
      <vt:lpstr>Windows RT</vt:lpstr>
      <vt:lpstr>Windows Start Screen</vt:lpstr>
      <vt:lpstr>Windows Start Screen</vt:lpstr>
      <vt:lpstr>Windows Start Screen – Tiles</vt:lpstr>
      <vt:lpstr>Windows Charms</vt:lpstr>
      <vt:lpstr>Windows Charms</vt:lpstr>
      <vt:lpstr>Windows Charms Explained</vt:lpstr>
      <vt:lpstr>Windows 8</vt:lpstr>
      <vt:lpstr>Windows 8 Intro</vt:lpstr>
      <vt:lpstr>Windows 8 Hotkey List</vt:lpstr>
      <vt:lpstr>Windows 8 Hotkey list (1)</vt:lpstr>
      <vt:lpstr>Windows 8 Hotkey list (2)</vt:lpstr>
      <vt:lpstr>Windows 8 Hotkey list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Telerik Software Academy</dc:subject>
  <dc:creator>George Georgiev</dc:creator>
  <cp:keywords>telerik software academy, free courses for developers</cp:keywords>
  <cp:lastModifiedBy>George Georgiev</cp:lastModifiedBy>
  <cp:revision>371</cp:revision>
  <dcterms:created xsi:type="dcterms:W3CDTF">2007-12-08T16:03:35Z</dcterms:created>
  <dcterms:modified xsi:type="dcterms:W3CDTF">2013-08-21T10:11:59Z</dcterms:modified>
  <cp:category>software engineering</cp:category>
</cp:coreProperties>
</file>