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357" r:id="rId3"/>
    <p:sldId id="259" r:id="rId4"/>
    <p:sldId id="260" r:id="rId5"/>
    <p:sldId id="398" r:id="rId6"/>
    <p:sldId id="399" r:id="rId7"/>
    <p:sldId id="400" r:id="rId8"/>
    <p:sldId id="401" r:id="rId9"/>
    <p:sldId id="408" r:id="rId10"/>
    <p:sldId id="402" r:id="rId11"/>
    <p:sldId id="403" r:id="rId12"/>
    <p:sldId id="404" r:id="rId13"/>
    <p:sldId id="405" r:id="rId14"/>
    <p:sldId id="406" r:id="rId15"/>
    <p:sldId id="407" r:id="rId16"/>
    <p:sldId id="397" r:id="rId1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70" d="100"/>
          <a:sy n="70" d="100"/>
        </p:scale>
        <p:origin x="-1704" y="-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itgeorge.net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/apps/hh465415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990600"/>
          </a:xfrm>
        </p:spPr>
        <p:txBody>
          <a:bodyPr/>
          <a:lstStyle/>
          <a:p>
            <a:r>
              <a:rPr lang="en-US" sz="6000" dirty="0" smtClean="0"/>
              <a:t>Windows Store Apps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229600" cy="584200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UI, Runtime, Views, Roaming to the Cloud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20700" y="4800600"/>
            <a:ext cx="3352800" cy="533400"/>
          </a:xfrm>
        </p:spPr>
        <p:txBody>
          <a:bodyPr/>
          <a:lstStyle/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0" y="56050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" y="5909846"/>
            <a:ext cx="3352800" cy="338554"/>
          </a:xfrm>
        </p:spPr>
        <p:txBody>
          <a:bodyPr/>
          <a:lstStyle/>
          <a:p>
            <a:r>
              <a:rPr lang="en-US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33400" y="5253335"/>
            <a:ext cx="3352800" cy="707886"/>
          </a:xfrm>
        </p:spPr>
        <p:txBody>
          <a:bodyPr/>
          <a:lstStyle/>
          <a:p>
            <a:r>
              <a:rPr smtClean="0">
                <a:hlinkClick r:id="rId3"/>
              </a:rPr>
              <a:t>itgeorge.net</a:t>
            </a:r>
            <a:endParaRPr smtClean="0"/>
          </a:p>
          <a:p>
            <a:endParaRPr lang="en-US" dirty="0"/>
          </a:p>
        </p:txBody>
      </p:sp>
      <p:pic>
        <p:nvPicPr>
          <p:cNvPr id="21" name="Picture 20" descr="metro-interface-example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4648200"/>
            <a:ext cx="2409825" cy="1752600"/>
          </a:xfrm>
          <a:prstGeom prst="rect">
            <a:avLst/>
          </a:prstGeom>
        </p:spPr>
      </p:pic>
      <p:pic>
        <p:nvPicPr>
          <p:cNvPr id="22" name="Picture 21" descr="sample-ap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48200"/>
            <a:ext cx="2781733" cy="1752600"/>
          </a:xfrm>
          <a:prstGeom prst="rect">
            <a:avLst/>
          </a:prstGeom>
        </p:spPr>
      </p:pic>
      <p:pic>
        <p:nvPicPr>
          <p:cNvPr id="23" name="Picture 22" descr="winr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124200"/>
            <a:ext cx="1149048" cy="1447800"/>
          </a:xfrm>
          <a:prstGeom prst="rect">
            <a:avLst/>
          </a:prstGeom>
        </p:spPr>
      </p:pic>
      <p:pic>
        <p:nvPicPr>
          <p:cNvPr id="25" name="Picture 24" descr="winrt-component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47859"/>
            <a:ext cx="1826030" cy="1066800"/>
          </a:xfrm>
          <a:prstGeom prst="rect">
            <a:avLst/>
          </a:prstGeom>
        </p:spPr>
      </p:pic>
      <p:pic>
        <p:nvPicPr>
          <p:cNvPr id="26" name="Picture 25" descr="suspension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6615">
            <a:off x="7689121" y="242515"/>
            <a:ext cx="1017105" cy="1209664"/>
          </a:xfrm>
          <a:prstGeom prst="rect">
            <a:avLst/>
          </a:prstGeom>
        </p:spPr>
      </p:pic>
      <p:pic>
        <p:nvPicPr>
          <p:cNvPr id="27" name="Picture 26" descr="one-cloud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9459">
            <a:off x="5615699" y="653544"/>
            <a:ext cx="155971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App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Background Tasks (extension)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Enable processing for apps in background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For tasks not requiring user interaction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Downloading mail, chat notifications, etc.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CPU and Network available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Very strong </a:t>
            </a:r>
            <a:r>
              <a:rPr lang="en-US" dirty="0" err="1" smtClean="0"/>
              <a:t>contraints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Application data (storage)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Virtual per-app storage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Apps do not have typical file system access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Except through Pickers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Store App Views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905002"/>
            <a:ext cx="8229600" cy="533400"/>
          </a:xfrm>
        </p:spPr>
        <p:txBody>
          <a:bodyPr/>
          <a:lstStyle/>
          <a:p>
            <a:r>
              <a:rPr smtClean="0"/>
              <a:t>View states, Form factors, Scaling</a:t>
            </a:r>
            <a:endParaRPr lang="en-US" dirty="0" smtClean="0"/>
          </a:p>
        </p:txBody>
      </p:sp>
      <p:pic>
        <p:nvPicPr>
          <p:cNvPr id="4" name="Picture 3" descr="form-facto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53" y="2667000"/>
            <a:ext cx="3138147" cy="3124200"/>
          </a:xfrm>
          <a:prstGeom prst="rect">
            <a:avLst/>
          </a:prstGeom>
        </p:spPr>
      </p:pic>
      <p:pic>
        <p:nvPicPr>
          <p:cNvPr id="7" name="Picture 6" descr="metro-view-stat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53" y="2667000"/>
            <a:ext cx="397197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Store App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States</a:t>
            </a:r>
          </a:p>
          <a:p>
            <a:pPr lvl="1"/>
            <a:r>
              <a:rPr lang="en-US" dirty="0" smtClean="0"/>
              <a:t>Full-screen</a:t>
            </a:r>
          </a:p>
          <a:p>
            <a:pPr lvl="2"/>
            <a:r>
              <a:rPr lang="en-US" dirty="0" smtClean="0"/>
              <a:t>Landscape, Portrait</a:t>
            </a:r>
          </a:p>
          <a:p>
            <a:pPr lvl="1"/>
            <a:r>
              <a:rPr lang="en-US" dirty="0" smtClean="0"/>
              <a:t>Snapped left, snapped right</a:t>
            </a:r>
          </a:p>
          <a:p>
            <a:r>
              <a:rPr lang="en-US" dirty="0" smtClean="0"/>
              <a:t>Consider other snapped apps</a:t>
            </a:r>
          </a:p>
          <a:p>
            <a:pPr lvl="1"/>
            <a:r>
              <a:rPr lang="en-US" dirty="0" smtClean="0"/>
              <a:t>Your app could be on-screen with a snapped app</a:t>
            </a:r>
          </a:p>
          <a:p>
            <a:r>
              <a:rPr lang="en-US" dirty="0" smtClean="0"/>
              <a:t>With Windows 8.1, apps can be smoothly resized down to 320px width</a:t>
            </a:r>
          </a:p>
          <a:p>
            <a:pPr lvl="1"/>
            <a:r>
              <a:rPr lang="en-US" dirty="0" smtClean="0"/>
              <a:t>Can have lots of apps on-screen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Store App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factors</a:t>
            </a:r>
          </a:p>
          <a:p>
            <a:pPr lvl="1"/>
            <a:r>
              <a:rPr lang="en-US" dirty="0" smtClean="0"/>
              <a:t>Apps can run on a wide range of devices</a:t>
            </a:r>
          </a:p>
          <a:p>
            <a:pPr lvl="2"/>
            <a:r>
              <a:rPr lang="en-US" dirty="0" smtClean="0"/>
              <a:t>Large screen monitors</a:t>
            </a:r>
          </a:p>
          <a:p>
            <a:pPr lvl="2"/>
            <a:r>
              <a:rPr lang="en-US" dirty="0" smtClean="0"/>
              <a:t>Tablet screens</a:t>
            </a:r>
          </a:p>
          <a:p>
            <a:pPr lvl="2"/>
            <a:r>
              <a:rPr lang="en-US" dirty="0" smtClean="0"/>
              <a:t>Low-resolution and high-resolution</a:t>
            </a:r>
          </a:p>
          <a:p>
            <a:pPr lvl="1"/>
            <a:r>
              <a:rPr lang="en-US" dirty="0" smtClean="0"/>
              <a:t>Consider different screen forms</a:t>
            </a:r>
          </a:p>
          <a:p>
            <a:pPr lvl="2"/>
            <a:r>
              <a:rPr lang="en-US" dirty="0" smtClean="0"/>
              <a:t>UI layout</a:t>
            </a:r>
          </a:p>
          <a:p>
            <a:pPr lvl="2"/>
            <a:r>
              <a:rPr lang="en-US" dirty="0" smtClean="0"/>
              <a:t>Touch ergonomics</a:t>
            </a:r>
          </a:p>
          <a:p>
            <a:pPr lvl="1"/>
            <a:r>
              <a:rPr lang="en-US" dirty="0" smtClean="0"/>
              <a:t>Built-in controls adapt to different form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Store Apps &amp; Cloud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905002"/>
            <a:ext cx="8229600" cy="533400"/>
          </a:xfrm>
        </p:spPr>
        <p:txBody>
          <a:bodyPr/>
          <a:lstStyle/>
          <a:p>
            <a:r>
              <a:rPr smtClean="0"/>
              <a:t>Utilizing Cloud services</a:t>
            </a:r>
            <a:endParaRPr lang="en-US" dirty="0" smtClean="0"/>
          </a:p>
        </p:txBody>
      </p:sp>
      <p:pic>
        <p:nvPicPr>
          <p:cNvPr id="4" name="Picture 3" descr="clou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876800"/>
            <a:ext cx="1981199" cy="1371600"/>
          </a:xfrm>
          <a:prstGeom prst="rect">
            <a:avLst/>
          </a:prstGeom>
        </p:spPr>
      </p:pic>
      <p:pic>
        <p:nvPicPr>
          <p:cNvPr id="7" name="Picture 6" descr="Cloud-Comput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876800"/>
            <a:ext cx="1817424" cy="1363068"/>
          </a:xfrm>
          <a:prstGeom prst="rect">
            <a:avLst/>
          </a:prstGeom>
        </p:spPr>
      </p:pic>
      <p:pic>
        <p:nvPicPr>
          <p:cNvPr id="8" name="Picture 7" descr="skydriv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667000"/>
            <a:ext cx="3886200" cy="2104292"/>
          </a:xfrm>
          <a:prstGeom prst="rect">
            <a:avLst/>
          </a:prstGeom>
        </p:spPr>
      </p:pic>
      <p:pic>
        <p:nvPicPr>
          <p:cNvPr id="10" name="Picture 9" descr="one-clou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38400"/>
            <a:ext cx="197564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Store Apps &amp;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Store Apps should feel alive and connected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Cloud is a viable technology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High availability, high </a:t>
            </a:r>
            <a:r>
              <a:rPr lang="en-US" dirty="0" err="1" smtClean="0"/>
              <a:t>replicability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Lowers costs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Roam to the Cloud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Store Apps usually have network access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Syncing files is very popular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Some devices have limited resources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Software and computations can be out-sourced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Data sources can be shifted to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Modern design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Runtime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Lifecycle &amp; Suspension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Background tasks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Views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Store Apps &amp; Cloud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"Modern" User Interface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905002"/>
            <a:ext cx="8229600" cy="533400"/>
          </a:xfrm>
        </p:spPr>
        <p:txBody>
          <a:bodyPr/>
          <a:lstStyle/>
          <a:p>
            <a:r>
              <a:rPr lang="en-US" dirty="0" smtClean="0"/>
              <a:t>Using "Modern" Design, Contracts, App bar</a:t>
            </a:r>
          </a:p>
        </p:txBody>
      </p:sp>
      <p:pic>
        <p:nvPicPr>
          <p:cNvPr id="11" name="Picture 10" descr="metro-interface-example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6"/>
          <a:stretch>
            <a:fillRect/>
          </a:stretch>
        </p:blipFill>
        <p:spPr>
          <a:xfrm>
            <a:off x="1600200" y="3019425"/>
            <a:ext cx="5943600" cy="3124200"/>
          </a:xfrm>
          <a:prstGeom prst="rect">
            <a:avLst/>
          </a:prstGeom>
        </p:spPr>
      </p:pic>
      <p:pic>
        <p:nvPicPr>
          <p:cNvPr id="12" name="Picture 11" descr="metro-ic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1924050" cy="2381250"/>
          </a:xfrm>
          <a:prstGeom prst="rect">
            <a:avLst/>
          </a:prstGeom>
        </p:spPr>
      </p:pic>
      <p:pic>
        <p:nvPicPr>
          <p:cNvPr id="13" name="Picture 12" descr="metro-interface-example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19625"/>
            <a:ext cx="2562225" cy="1781175"/>
          </a:xfrm>
          <a:prstGeom prst="rect">
            <a:avLst/>
          </a:prstGeom>
        </p:spPr>
      </p:pic>
      <p:pic>
        <p:nvPicPr>
          <p:cNvPr id="14" name="Picture 13" descr="windows-8-touch-langua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648200"/>
            <a:ext cx="312964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User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content first</a:t>
            </a:r>
          </a:p>
          <a:p>
            <a:pPr lvl="1"/>
            <a:r>
              <a:rPr lang="en-US" dirty="0" smtClean="0"/>
              <a:t>Get content that actually “matters”</a:t>
            </a:r>
          </a:p>
          <a:p>
            <a:pPr lvl="1"/>
            <a:r>
              <a:rPr lang="en-US" dirty="0" smtClean="0"/>
              <a:t>Free content from UI accessories</a:t>
            </a:r>
          </a:p>
          <a:p>
            <a:r>
              <a:rPr lang="en-US" dirty="0" smtClean="0"/>
              <a:t>Use Modern design</a:t>
            </a:r>
          </a:p>
          <a:p>
            <a:pPr lvl="1"/>
            <a:r>
              <a:rPr lang="en-US" dirty="0" smtClean="0"/>
              <a:t>Make your app feel familiar</a:t>
            </a:r>
          </a:p>
          <a:p>
            <a:pPr lvl="1"/>
            <a:r>
              <a:rPr lang="en-US" dirty="0" smtClean="0"/>
              <a:t>Create an immersive experience</a:t>
            </a:r>
          </a:p>
          <a:p>
            <a:pPr lvl="1"/>
            <a:r>
              <a:rPr lang="en-US" dirty="0" smtClean="0"/>
              <a:t>Leverage the Charms and App bar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Leveraging the edge</a:t>
            </a:r>
          </a:p>
          <a:p>
            <a:pPr lvl="1"/>
            <a:r>
              <a:rPr lang="en-US" dirty="0" smtClean="0"/>
              <a:t>The Charms bar</a:t>
            </a:r>
          </a:p>
          <a:p>
            <a:pPr lvl="2"/>
            <a:r>
              <a:rPr lang="en-US" dirty="0" smtClean="0"/>
              <a:t>Place for inter-App operations (Search, Share…)</a:t>
            </a:r>
          </a:p>
          <a:p>
            <a:pPr lvl="2"/>
            <a:r>
              <a:rPr lang="en-US" dirty="0" smtClean="0"/>
              <a:t>Make users confident to find common controls</a:t>
            </a:r>
          </a:p>
          <a:p>
            <a:pPr lvl="2"/>
            <a:r>
              <a:rPr lang="en-US" dirty="0" smtClean="0"/>
              <a:t>Implement contracts you need</a:t>
            </a:r>
          </a:p>
          <a:p>
            <a:pPr lvl="1"/>
            <a:r>
              <a:rPr lang="en-US" dirty="0" smtClean="0"/>
              <a:t>The App bar</a:t>
            </a:r>
          </a:p>
          <a:p>
            <a:pPr lvl="2"/>
            <a:r>
              <a:rPr lang="en-US" dirty="0" smtClean="0"/>
              <a:t>Navigation, App-specific tools and commands</a:t>
            </a:r>
          </a:p>
          <a:p>
            <a:pPr lvl="2"/>
            <a:r>
              <a:rPr lang="en-US" dirty="0" smtClean="0"/>
              <a:t>Avoid center</a:t>
            </a:r>
          </a:p>
          <a:p>
            <a:pPr lvl="3"/>
            <a:r>
              <a:rPr lang="en-US" dirty="0" smtClean="0"/>
              <a:t>Use left or right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Prefer direct interactions</a:t>
            </a:r>
          </a:p>
          <a:p>
            <a:pPr lvl="1"/>
            <a:r>
              <a:rPr lang="en-US" dirty="0" smtClean="0"/>
              <a:t>Focus on </a:t>
            </a:r>
            <a:r>
              <a:rPr lang="en-US" dirty="0" smtClean="0">
                <a:hlinkClick r:id="rId2"/>
              </a:rPr>
              <a:t>touch ergonomics</a:t>
            </a:r>
            <a:endParaRPr lang="en-US" dirty="0" smtClean="0"/>
          </a:p>
          <a:p>
            <a:pPr lvl="2"/>
            <a:r>
              <a:rPr lang="en-US" dirty="0" smtClean="0"/>
              <a:t>Use fingers’ capabilities</a:t>
            </a:r>
          </a:p>
          <a:p>
            <a:pPr lvl="1"/>
            <a:r>
              <a:rPr lang="en-US" dirty="0" smtClean="0"/>
              <a:t>Fast and fluid</a:t>
            </a:r>
          </a:p>
          <a:p>
            <a:pPr lvl="2"/>
            <a:r>
              <a:rPr lang="en-US" dirty="0" smtClean="0"/>
              <a:t>Purposeful animations</a:t>
            </a:r>
          </a:p>
          <a:p>
            <a:pPr lvl="2"/>
            <a:r>
              <a:rPr lang="en-US" dirty="0" smtClean="0"/>
              <a:t>Animations “connect”</a:t>
            </a:r>
          </a:p>
          <a:p>
            <a:pPr lvl="2"/>
            <a:r>
              <a:rPr lang="en-US" dirty="0" smtClean="0"/>
              <a:t>Use physics</a:t>
            </a:r>
          </a:p>
          <a:p>
            <a:pPr lvl="3"/>
            <a:r>
              <a:rPr lang="en-US" dirty="0" smtClean="0"/>
              <a:t>i.e. if user slides fast – move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Store App Runtime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905002"/>
            <a:ext cx="8229600" cy="533400"/>
          </a:xfrm>
        </p:spPr>
        <p:txBody>
          <a:bodyPr/>
          <a:lstStyle/>
          <a:p>
            <a:r>
              <a:rPr smtClean="0"/>
              <a:t>Suspension, Background tasks, Resources</a:t>
            </a:r>
            <a:endParaRPr lang="en-US" dirty="0" smtClean="0"/>
          </a:p>
        </p:txBody>
      </p:sp>
      <p:pic>
        <p:nvPicPr>
          <p:cNvPr id="4" name="Picture 3" descr="run-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18096"/>
            <a:ext cx="1905000" cy="1600200"/>
          </a:xfrm>
          <a:prstGeom prst="rect">
            <a:avLst/>
          </a:prstGeom>
        </p:spPr>
      </p:pic>
      <p:pic>
        <p:nvPicPr>
          <p:cNvPr id="7" name="Picture 6" descr="suspen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67200"/>
            <a:ext cx="1905000" cy="1905000"/>
          </a:xfrm>
          <a:prstGeom prst="rect">
            <a:avLst/>
          </a:prstGeom>
        </p:spPr>
      </p:pic>
      <p:pic>
        <p:nvPicPr>
          <p:cNvPr id="8" name="Picture 7" descr="winr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56" y="2619374"/>
            <a:ext cx="2819400" cy="3552443"/>
          </a:xfrm>
          <a:prstGeom prst="rect">
            <a:avLst/>
          </a:prstGeom>
        </p:spPr>
      </p:pic>
      <p:pic>
        <p:nvPicPr>
          <p:cNvPr id="9" name="Picture 8" descr="sample-app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04848" y="2667000"/>
            <a:ext cx="2500952" cy="3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Store App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apps run ONLY on screen</a:t>
            </a:r>
          </a:p>
          <a:p>
            <a:pPr lvl="1"/>
            <a:r>
              <a:rPr lang="en-US" sz="3100" dirty="0" smtClean="0"/>
              <a:t>Store apps in background are suspended</a:t>
            </a:r>
          </a:p>
          <a:p>
            <a:pPr lvl="1"/>
            <a:r>
              <a:rPr lang="en-US" dirty="0" smtClean="0"/>
              <a:t>Store apps are notified of suspension</a:t>
            </a:r>
          </a:p>
          <a:p>
            <a:r>
              <a:rPr lang="en-US" dirty="0" smtClean="0"/>
              <a:t>Suspension</a:t>
            </a:r>
          </a:p>
          <a:p>
            <a:pPr lvl="1"/>
            <a:r>
              <a:rPr lang="en-US" dirty="0" smtClean="0"/>
              <a:t>App stops running (no processing)</a:t>
            </a:r>
          </a:p>
          <a:p>
            <a:pPr lvl="1"/>
            <a:r>
              <a:rPr lang="en-US" dirty="0" smtClean="0"/>
              <a:t>App resides in memory</a:t>
            </a:r>
          </a:p>
          <a:p>
            <a:r>
              <a:rPr lang="en-US" dirty="0" smtClean="0"/>
              <a:t>Suspended apps can be terminated</a:t>
            </a:r>
          </a:p>
          <a:p>
            <a:pPr lvl="1"/>
            <a:r>
              <a:rPr lang="en-US" dirty="0" smtClean="0"/>
              <a:t>To free resources (app unloaded from memory)</a:t>
            </a:r>
          </a:p>
          <a:p>
            <a:pPr lvl="1"/>
            <a:r>
              <a:rPr lang="en-US" sz="3100" dirty="0" smtClean="0"/>
              <a:t>Without notification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Store App Lifecycle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" r="8691"/>
          <a:stretch/>
        </p:blipFill>
        <p:spPr>
          <a:xfrm>
            <a:off x="794657" y="1447800"/>
            <a:ext cx="7554686" cy="4343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3112</TotalTime>
  <Words>459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Telerik Academy</vt:lpstr>
      <vt:lpstr>Windows Store Apps</vt:lpstr>
      <vt:lpstr>Table of Contents</vt:lpstr>
      <vt:lpstr>"Modern" User Interface</vt:lpstr>
      <vt:lpstr>Modern User Interface</vt:lpstr>
      <vt:lpstr>Modern User Interface</vt:lpstr>
      <vt:lpstr>Modern User Interface</vt:lpstr>
      <vt:lpstr>Store App Runtime</vt:lpstr>
      <vt:lpstr>Store App Runtime</vt:lpstr>
      <vt:lpstr>Store App Lifecycle</vt:lpstr>
      <vt:lpstr>Store App Runtime</vt:lpstr>
      <vt:lpstr>Store App Views</vt:lpstr>
      <vt:lpstr>Store App Views</vt:lpstr>
      <vt:lpstr>Store App Views</vt:lpstr>
      <vt:lpstr>Store Apps &amp; Cloud</vt:lpstr>
      <vt:lpstr>Store Apps &amp; Cloud</vt:lpstr>
      <vt:lpstr>Windows Store Apps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Telerik Software Academy</dc:subject>
  <dc:creator>George Georgiev</dc:creator>
  <cp:keywords>telerik software academy, free courses for developers</cp:keywords>
  <cp:lastModifiedBy>George Georgiev</cp:lastModifiedBy>
  <cp:revision>453</cp:revision>
  <dcterms:created xsi:type="dcterms:W3CDTF">2007-12-08T16:03:35Z</dcterms:created>
  <dcterms:modified xsi:type="dcterms:W3CDTF">2013-08-22T03:39:34Z</dcterms:modified>
  <cp:category>software engineering</cp:category>
</cp:coreProperties>
</file>