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83" r:id="rId21"/>
    <p:sldId id="277" r:id="rId22"/>
    <p:sldId id="278" r:id="rId23"/>
    <p:sldId id="282" r:id="rId24"/>
    <p:sldId id="284" r:id="rId25"/>
    <p:sldId id="285" r:id="rId2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56DA6-FF10-4D48-B0ED-6E9E934FEDA3}" v="130" dt="2022-04-20T18:10:11.123"/>
    <p1510:client id="{74F6F253-1755-D229-C61A-A4DE5FB9064A}" v="629" dt="2022-04-22T11:28:36.058"/>
    <p1510:client id="{EFF9EB3A-082E-CE8A-C329-B5451F9EB9A7}" v="1281" dt="2022-04-22T11:02:27.047"/>
    <p1510:client id="{F5812054-5C0B-99AD-F8C6-F05F833EC72C}" v="5" dt="2022-04-24T17:09:48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48" y="-2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DDBF3-36B0-4BEB-B87B-014A2CE5CDF9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D2F7E8D-BFBA-4302-A7B8-164A8ADF3ECC}">
      <dgm:prSet/>
      <dgm:spPr/>
      <dgm:t>
        <a:bodyPr/>
        <a:lstStyle/>
        <a:p>
          <a:r>
            <a:rPr lang="sr-Latn-RS" b="0">
              <a:solidFill>
                <a:schemeClr val="bg1"/>
              </a:solidFill>
              <a:latin typeface="Times New Roman"/>
              <a:cs typeface="Times New Roman"/>
            </a:rPr>
            <a:t>Čvorovi</a:t>
          </a:r>
          <a:endParaRPr lang="en-US" b="0">
            <a:solidFill>
              <a:schemeClr val="bg1"/>
            </a:solidFill>
            <a:latin typeface="Times New Roman"/>
            <a:cs typeface="Times New Roman"/>
          </a:endParaRPr>
        </a:p>
      </dgm:t>
    </dgm:pt>
    <dgm:pt modelId="{A4008ECF-19CB-46A3-92BD-1504DB7D48C0}" type="parTrans" cxnId="{1CEC4879-31DA-44D7-A5B3-9E0C80D8139E}">
      <dgm:prSet/>
      <dgm:spPr/>
      <dgm:t>
        <a:bodyPr/>
        <a:lstStyle/>
        <a:p>
          <a:endParaRPr lang="en-US"/>
        </a:p>
      </dgm:t>
    </dgm:pt>
    <dgm:pt modelId="{C5912BA5-504C-4DDA-BEC1-C17C78705B05}" type="sibTrans" cxnId="{1CEC4879-31DA-44D7-A5B3-9E0C80D8139E}">
      <dgm:prSet/>
      <dgm:spPr/>
      <dgm:t>
        <a:bodyPr/>
        <a:lstStyle/>
        <a:p>
          <a:endParaRPr lang="en-US"/>
        </a:p>
      </dgm:t>
    </dgm:pt>
    <dgm:pt modelId="{51A559BD-75FF-4778-B953-C0076501F296}">
      <dgm:prSet/>
      <dgm:spPr/>
      <dgm:t>
        <a:bodyPr/>
        <a:lstStyle/>
        <a:p>
          <a:r>
            <a:rPr lang="sr-Latn-RS" b="0">
              <a:solidFill>
                <a:schemeClr val="bg1"/>
              </a:solidFill>
              <a:latin typeface="Times New Roman"/>
              <a:cs typeface="Times New Roman"/>
            </a:rPr>
            <a:t>Relacije</a:t>
          </a:r>
          <a:endParaRPr lang="en-US" b="0">
            <a:solidFill>
              <a:schemeClr val="bg1"/>
            </a:solidFill>
            <a:latin typeface="Times New Roman"/>
            <a:cs typeface="Times New Roman"/>
          </a:endParaRPr>
        </a:p>
      </dgm:t>
    </dgm:pt>
    <dgm:pt modelId="{C2AD760E-0407-43D2-9DF7-77EB8A6D2203}" type="parTrans" cxnId="{D1826A43-49F1-428A-8791-56206A161596}">
      <dgm:prSet/>
      <dgm:spPr/>
      <dgm:t>
        <a:bodyPr/>
        <a:lstStyle/>
        <a:p>
          <a:endParaRPr lang="en-US"/>
        </a:p>
      </dgm:t>
    </dgm:pt>
    <dgm:pt modelId="{091F8F34-FBAF-4D69-B32D-FCE463E3985B}" type="sibTrans" cxnId="{D1826A43-49F1-428A-8791-56206A161596}">
      <dgm:prSet/>
      <dgm:spPr/>
      <dgm:t>
        <a:bodyPr/>
        <a:lstStyle/>
        <a:p>
          <a:endParaRPr lang="en-US"/>
        </a:p>
      </dgm:t>
    </dgm:pt>
    <dgm:pt modelId="{B30F8A8D-26C1-4836-A157-D8D08206E1B2}">
      <dgm:prSet phldr="0"/>
      <dgm:spPr/>
      <dgm:t>
        <a:bodyPr/>
        <a:lstStyle/>
        <a:p>
          <a:r>
            <a:rPr lang="sr-Latn-RS" b="0">
              <a:solidFill>
                <a:schemeClr val="bg1"/>
              </a:solidFill>
              <a:latin typeface="Times New Roman"/>
              <a:cs typeface="Times New Roman"/>
            </a:rPr>
            <a:t>Labele</a:t>
          </a:r>
        </a:p>
      </dgm:t>
    </dgm:pt>
    <dgm:pt modelId="{20286078-7DB9-43BF-84A2-9066D97D4B36}" type="parTrans" cxnId="{3F2BD1D3-BC17-4AC0-AFCB-272005CA699E}">
      <dgm:prSet/>
      <dgm:spPr/>
      <dgm:t>
        <a:bodyPr/>
        <a:lstStyle/>
        <a:p>
          <a:endParaRPr lang="en-US"/>
        </a:p>
      </dgm:t>
    </dgm:pt>
    <dgm:pt modelId="{1C95BF35-250F-4897-9081-6CAC15A069A4}" type="sibTrans" cxnId="{3F2BD1D3-BC17-4AC0-AFCB-272005CA699E}">
      <dgm:prSet/>
      <dgm:spPr/>
      <dgm:t>
        <a:bodyPr/>
        <a:lstStyle/>
        <a:p>
          <a:endParaRPr lang="en-US"/>
        </a:p>
      </dgm:t>
    </dgm:pt>
    <dgm:pt modelId="{E3C546EC-0880-40B9-806C-7A3E685FCEF4}">
      <dgm:prSet phldr="0"/>
      <dgm:spPr/>
      <dgm:t>
        <a:bodyPr/>
        <a:lstStyle/>
        <a:p>
          <a:r>
            <a:rPr lang="sr-Latn-RS" b="0">
              <a:solidFill>
                <a:schemeClr val="bg1"/>
              </a:solidFill>
              <a:latin typeface="Times New Roman"/>
              <a:cs typeface="Times New Roman"/>
            </a:rPr>
            <a:t>Atributi</a:t>
          </a:r>
        </a:p>
      </dgm:t>
    </dgm:pt>
    <dgm:pt modelId="{E32CEDE6-D538-4378-BCDF-76D5C7ECB577}" type="parTrans" cxnId="{7261E16B-6406-47B1-8C4F-381D22FA38BF}">
      <dgm:prSet/>
      <dgm:spPr/>
      <dgm:t>
        <a:bodyPr/>
        <a:lstStyle/>
        <a:p>
          <a:endParaRPr lang="en-US"/>
        </a:p>
      </dgm:t>
    </dgm:pt>
    <dgm:pt modelId="{B1BF0231-F5E0-4635-8A60-A70F7444BFCC}" type="sibTrans" cxnId="{7261E16B-6406-47B1-8C4F-381D22FA38BF}">
      <dgm:prSet/>
      <dgm:spPr/>
      <dgm:t>
        <a:bodyPr/>
        <a:lstStyle/>
        <a:p>
          <a:endParaRPr lang="en-US"/>
        </a:p>
      </dgm:t>
    </dgm:pt>
    <dgm:pt modelId="{590B96FB-FDF4-40E9-993F-806ACA072561}" type="pres">
      <dgm:prSet presAssocID="{06ADDBF3-36B0-4BEB-B87B-014A2CE5CDF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B70162-433E-4817-9DEC-1993941AFEB8}" type="pres">
      <dgm:prSet presAssocID="{06ADDBF3-36B0-4BEB-B87B-014A2CE5CDF9}" presName="dummyMaxCanvas" presStyleCnt="0">
        <dgm:presLayoutVars/>
      </dgm:prSet>
      <dgm:spPr/>
    </dgm:pt>
    <dgm:pt modelId="{17DB7733-A2CF-4600-B10B-67E0927F036C}" type="pres">
      <dgm:prSet presAssocID="{06ADDBF3-36B0-4BEB-B87B-014A2CE5CDF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172EE-9844-4015-AEAC-01FEA413E1C5}" type="pres">
      <dgm:prSet presAssocID="{06ADDBF3-36B0-4BEB-B87B-014A2CE5CDF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CA4CE8-56B4-41B5-8960-6DA46A69C8B4}" type="pres">
      <dgm:prSet presAssocID="{06ADDBF3-36B0-4BEB-B87B-014A2CE5CDF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6425C-9B2D-4C5D-ACD6-9988E32E8B74}" type="pres">
      <dgm:prSet presAssocID="{06ADDBF3-36B0-4BEB-B87B-014A2CE5CDF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770A8-85B9-42F8-BCB4-25F747E44A7E}" type="pres">
      <dgm:prSet presAssocID="{06ADDBF3-36B0-4BEB-B87B-014A2CE5CDF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545E9-CF6F-4E78-89BD-B1F68F9988DA}" type="pres">
      <dgm:prSet presAssocID="{06ADDBF3-36B0-4BEB-B87B-014A2CE5CDF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D240C-5FA2-4470-AE47-56E2B24E9D44}" type="pres">
      <dgm:prSet presAssocID="{06ADDBF3-36B0-4BEB-B87B-014A2CE5CDF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2FA2B-E4C3-4E41-9F6D-2EF919FADE9C}" type="pres">
      <dgm:prSet presAssocID="{06ADDBF3-36B0-4BEB-B87B-014A2CE5CDF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8E135-9661-4B67-BDB7-506F5EC3940D}" type="pres">
      <dgm:prSet presAssocID="{06ADDBF3-36B0-4BEB-B87B-014A2CE5CDF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9CBDA-FE49-49E0-97E0-DCDA17B4CBD2}" type="pres">
      <dgm:prSet presAssocID="{06ADDBF3-36B0-4BEB-B87B-014A2CE5CDF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ECD83-2A29-434F-AE1D-0EEE5604C374}" type="pres">
      <dgm:prSet presAssocID="{06ADDBF3-36B0-4BEB-B87B-014A2CE5CDF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6F6C53-CC25-4F2A-9EBE-191EC770C300}" type="presOf" srcId="{06ADDBF3-36B0-4BEB-B87B-014A2CE5CDF9}" destId="{590B96FB-FDF4-40E9-993F-806ACA072561}" srcOrd="0" destOrd="0" presId="urn:microsoft.com/office/officeart/2005/8/layout/vProcess5"/>
    <dgm:cxn modelId="{90906929-7249-4677-859D-2058E1D8697D}" type="presOf" srcId="{E3C546EC-0880-40B9-806C-7A3E685FCEF4}" destId="{606ECD83-2A29-434F-AE1D-0EEE5604C374}" srcOrd="1" destOrd="0" presId="urn:microsoft.com/office/officeart/2005/8/layout/vProcess5"/>
    <dgm:cxn modelId="{1CEC4879-31DA-44D7-A5B3-9E0C80D8139E}" srcId="{06ADDBF3-36B0-4BEB-B87B-014A2CE5CDF9}" destId="{FD2F7E8D-BFBA-4302-A7B8-164A8ADF3ECC}" srcOrd="0" destOrd="0" parTransId="{A4008ECF-19CB-46A3-92BD-1504DB7D48C0}" sibTransId="{C5912BA5-504C-4DDA-BEC1-C17C78705B05}"/>
    <dgm:cxn modelId="{D1826A43-49F1-428A-8791-56206A161596}" srcId="{06ADDBF3-36B0-4BEB-B87B-014A2CE5CDF9}" destId="{51A559BD-75FF-4778-B953-C0076501F296}" srcOrd="1" destOrd="0" parTransId="{C2AD760E-0407-43D2-9DF7-77EB8A6D2203}" sibTransId="{091F8F34-FBAF-4D69-B32D-FCE463E3985B}"/>
    <dgm:cxn modelId="{89A8BFB6-C333-40F9-9215-FF02E1987203}" type="presOf" srcId="{51A559BD-75FF-4778-B953-C0076501F296}" destId="{DDB8E135-9661-4B67-BDB7-506F5EC3940D}" srcOrd="1" destOrd="0" presId="urn:microsoft.com/office/officeart/2005/8/layout/vProcess5"/>
    <dgm:cxn modelId="{C598A700-B4EA-462F-9B1F-F4BD4D31311F}" type="presOf" srcId="{C5912BA5-504C-4DDA-BEC1-C17C78705B05}" destId="{6DF770A8-85B9-42F8-BCB4-25F747E44A7E}" srcOrd="0" destOrd="0" presId="urn:microsoft.com/office/officeart/2005/8/layout/vProcess5"/>
    <dgm:cxn modelId="{F21E3240-9ABB-4AA3-9DD7-39014A7982C1}" type="presOf" srcId="{B30F8A8D-26C1-4836-A157-D8D08206E1B2}" destId="{1BCA4CE8-56B4-41B5-8960-6DA46A69C8B4}" srcOrd="0" destOrd="0" presId="urn:microsoft.com/office/officeart/2005/8/layout/vProcess5"/>
    <dgm:cxn modelId="{7E6FEFDB-13C3-49C2-9C6C-D88CFC295DAB}" type="presOf" srcId="{1C95BF35-250F-4897-9081-6CAC15A069A4}" destId="{87BD240C-5FA2-4470-AE47-56E2B24E9D44}" srcOrd="0" destOrd="0" presId="urn:microsoft.com/office/officeart/2005/8/layout/vProcess5"/>
    <dgm:cxn modelId="{7261E16B-6406-47B1-8C4F-381D22FA38BF}" srcId="{06ADDBF3-36B0-4BEB-B87B-014A2CE5CDF9}" destId="{E3C546EC-0880-40B9-806C-7A3E685FCEF4}" srcOrd="3" destOrd="0" parTransId="{E32CEDE6-D538-4378-BCDF-76D5C7ECB577}" sibTransId="{B1BF0231-F5E0-4635-8A60-A70F7444BFCC}"/>
    <dgm:cxn modelId="{3F2BD1D3-BC17-4AC0-AFCB-272005CA699E}" srcId="{06ADDBF3-36B0-4BEB-B87B-014A2CE5CDF9}" destId="{B30F8A8D-26C1-4836-A157-D8D08206E1B2}" srcOrd="2" destOrd="0" parTransId="{20286078-7DB9-43BF-84A2-9066D97D4B36}" sibTransId="{1C95BF35-250F-4897-9081-6CAC15A069A4}"/>
    <dgm:cxn modelId="{BBEFC544-3D9B-45E7-AACD-FF1520BC9C2C}" type="presOf" srcId="{FD2F7E8D-BFBA-4302-A7B8-164A8ADF3ECC}" destId="{17DB7733-A2CF-4600-B10B-67E0927F036C}" srcOrd="0" destOrd="0" presId="urn:microsoft.com/office/officeart/2005/8/layout/vProcess5"/>
    <dgm:cxn modelId="{C057F73C-904D-4541-A557-CDD98DE4561E}" type="presOf" srcId="{FD2F7E8D-BFBA-4302-A7B8-164A8ADF3ECC}" destId="{00D2FA2B-E4C3-4E41-9F6D-2EF919FADE9C}" srcOrd="1" destOrd="0" presId="urn:microsoft.com/office/officeart/2005/8/layout/vProcess5"/>
    <dgm:cxn modelId="{9C34FBCA-A0D0-45E1-8E6A-01D0638D0FB6}" type="presOf" srcId="{E3C546EC-0880-40B9-806C-7A3E685FCEF4}" destId="{7D26425C-9B2D-4C5D-ACD6-9988E32E8B74}" srcOrd="0" destOrd="0" presId="urn:microsoft.com/office/officeart/2005/8/layout/vProcess5"/>
    <dgm:cxn modelId="{50ECC1A2-D10F-4048-964B-6EA0C7B45142}" type="presOf" srcId="{B30F8A8D-26C1-4836-A157-D8D08206E1B2}" destId="{2EC9CBDA-FE49-49E0-97E0-DCDA17B4CBD2}" srcOrd="1" destOrd="0" presId="urn:microsoft.com/office/officeart/2005/8/layout/vProcess5"/>
    <dgm:cxn modelId="{90C2E4F1-B67B-453A-8811-B6BDD8C4A491}" type="presOf" srcId="{091F8F34-FBAF-4D69-B32D-FCE463E3985B}" destId="{E27545E9-CF6F-4E78-89BD-B1F68F9988DA}" srcOrd="0" destOrd="0" presId="urn:microsoft.com/office/officeart/2005/8/layout/vProcess5"/>
    <dgm:cxn modelId="{C5338466-1E50-4902-8707-2C2C4EF3464C}" type="presOf" srcId="{51A559BD-75FF-4778-B953-C0076501F296}" destId="{6BC172EE-9844-4015-AEAC-01FEA413E1C5}" srcOrd="0" destOrd="0" presId="urn:microsoft.com/office/officeart/2005/8/layout/vProcess5"/>
    <dgm:cxn modelId="{3DD48DA1-0B7A-43B5-81F1-171A72EF9485}" type="presParOf" srcId="{590B96FB-FDF4-40E9-993F-806ACA072561}" destId="{0AB70162-433E-4817-9DEC-1993941AFEB8}" srcOrd="0" destOrd="0" presId="urn:microsoft.com/office/officeart/2005/8/layout/vProcess5"/>
    <dgm:cxn modelId="{86401063-75D1-4577-8285-DF93D3FCEC04}" type="presParOf" srcId="{590B96FB-FDF4-40E9-993F-806ACA072561}" destId="{17DB7733-A2CF-4600-B10B-67E0927F036C}" srcOrd="1" destOrd="0" presId="urn:microsoft.com/office/officeart/2005/8/layout/vProcess5"/>
    <dgm:cxn modelId="{4D3ED795-07C5-402B-853A-898199E5666E}" type="presParOf" srcId="{590B96FB-FDF4-40E9-993F-806ACA072561}" destId="{6BC172EE-9844-4015-AEAC-01FEA413E1C5}" srcOrd="2" destOrd="0" presId="urn:microsoft.com/office/officeart/2005/8/layout/vProcess5"/>
    <dgm:cxn modelId="{35E37EE6-2CB7-4B9D-9B96-78AEC4A8007E}" type="presParOf" srcId="{590B96FB-FDF4-40E9-993F-806ACA072561}" destId="{1BCA4CE8-56B4-41B5-8960-6DA46A69C8B4}" srcOrd="3" destOrd="0" presId="urn:microsoft.com/office/officeart/2005/8/layout/vProcess5"/>
    <dgm:cxn modelId="{21F75225-9CE1-4E85-A695-62DB17E03CBC}" type="presParOf" srcId="{590B96FB-FDF4-40E9-993F-806ACA072561}" destId="{7D26425C-9B2D-4C5D-ACD6-9988E32E8B74}" srcOrd="4" destOrd="0" presId="urn:microsoft.com/office/officeart/2005/8/layout/vProcess5"/>
    <dgm:cxn modelId="{71F372B5-DDF1-434B-A4C2-1B9D02A1D177}" type="presParOf" srcId="{590B96FB-FDF4-40E9-993F-806ACA072561}" destId="{6DF770A8-85B9-42F8-BCB4-25F747E44A7E}" srcOrd="5" destOrd="0" presId="urn:microsoft.com/office/officeart/2005/8/layout/vProcess5"/>
    <dgm:cxn modelId="{8F1A1328-03D0-4475-8794-156269994E03}" type="presParOf" srcId="{590B96FB-FDF4-40E9-993F-806ACA072561}" destId="{E27545E9-CF6F-4E78-89BD-B1F68F9988DA}" srcOrd="6" destOrd="0" presId="urn:microsoft.com/office/officeart/2005/8/layout/vProcess5"/>
    <dgm:cxn modelId="{BD0158DA-58C9-42C3-85B8-F179D861921E}" type="presParOf" srcId="{590B96FB-FDF4-40E9-993F-806ACA072561}" destId="{87BD240C-5FA2-4470-AE47-56E2B24E9D44}" srcOrd="7" destOrd="0" presId="urn:microsoft.com/office/officeart/2005/8/layout/vProcess5"/>
    <dgm:cxn modelId="{F50D336A-F3C0-4517-8475-1E433EC7E237}" type="presParOf" srcId="{590B96FB-FDF4-40E9-993F-806ACA072561}" destId="{00D2FA2B-E4C3-4E41-9F6D-2EF919FADE9C}" srcOrd="8" destOrd="0" presId="urn:microsoft.com/office/officeart/2005/8/layout/vProcess5"/>
    <dgm:cxn modelId="{070152F8-C978-41E8-9AE9-4270B5501705}" type="presParOf" srcId="{590B96FB-FDF4-40E9-993F-806ACA072561}" destId="{DDB8E135-9661-4B67-BDB7-506F5EC3940D}" srcOrd="9" destOrd="0" presId="urn:microsoft.com/office/officeart/2005/8/layout/vProcess5"/>
    <dgm:cxn modelId="{7240A4E9-389D-44E7-B19C-693D63C96720}" type="presParOf" srcId="{590B96FB-FDF4-40E9-993F-806ACA072561}" destId="{2EC9CBDA-FE49-49E0-97E0-DCDA17B4CBD2}" srcOrd="10" destOrd="0" presId="urn:microsoft.com/office/officeart/2005/8/layout/vProcess5"/>
    <dgm:cxn modelId="{4AD93DC1-88CF-4B8E-A933-9DAA802724AD}" type="presParOf" srcId="{590B96FB-FDF4-40E9-993F-806ACA072561}" destId="{606ECD83-2A29-434F-AE1D-0EEE5604C37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ADDBF3-36B0-4BEB-B87B-014A2CE5CDF9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2F7E8D-BFBA-4302-A7B8-164A8ADF3ECC}">
      <dgm:prSet/>
      <dgm:spPr/>
      <dgm:t>
        <a:bodyPr/>
        <a:lstStyle/>
        <a:p>
          <a:pPr rtl="0"/>
          <a:r>
            <a:rPr lang="sr-Latn-RS" b="0">
              <a:solidFill>
                <a:schemeClr val="tx2"/>
              </a:solidFill>
              <a:latin typeface="Avenir Next LT Pro"/>
            </a:rPr>
            <a:t>Osnovni element graf modela</a:t>
          </a:r>
          <a:endParaRPr lang="en-US" b="0">
            <a:solidFill>
              <a:schemeClr val="tx2"/>
            </a:solidFill>
          </a:endParaRPr>
        </a:p>
      </dgm:t>
    </dgm:pt>
    <dgm:pt modelId="{A4008ECF-19CB-46A3-92BD-1504DB7D48C0}" type="parTrans" cxnId="{1CEC4879-31DA-44D7-A5B3-9E0C80D8139E}">
      <dgm:prSet/>
      <dgm:spPr/>
      <dgm:t>
        <a:bodyPr/>
        <a:lstStyle/>
        <a:p>
          <a:endParaRPr lang="en-US"/>
        </a:p>
      </dgm:t>
    </dgm:pt>
    <dgm:pt modelId="{C5912BA5-504C-4DDA-BEC1-C17C78705B05}" type="sibTrans" cxnId="{1CEC4879-31DA-44D7-A5B3-9E0C80D8139E}">
      <dgm:prSet/>
      <dgm:spPr/>
      <dgm:t>
        <a:bodyPr/>
        <a:lstStyle/>
        <a:p>
          <a:endParaRPr lang="en-US"/>
        </a:p>
      </dgm:t>
    </dgm:pt>
    <dgm:pt modelId="{51A559BD-75FF-4778-B953-C0076501F296}">
      <dgm:prSet/>
      <dgm:spPr/>
      <dgm:t>
        <a:bodyPr/>
        <a:lstStyle/>
        <a:p>
          <a:pPr rtl="0"/>
          <a:r>
            <a:rPr lang="sr-Latn-RS" b="0">
              <a:solidFill>
                <a:schemeClr val="tx2"/>
              </a:solidFill>
              <a:latin typeface="Avenir Next LT Pro"/>
            </a:rPr>
            <a:t>Opisuje osnovne entitete domena</a:t>
          </a:r>
          <a:endParaRPr lang="en-US" b="0">
            <a:solidFill>
              <a:schemeClr val="tx2"/>
            </a:solidFill>
          </a:endParaRPr>
        </a:p>
      </dgm:t>
    </dgm:pt>
    <dgm:pt modelId="{C2AD760E-0407-43D2-9DF7-77EB8A6D2203}" type="parTrans" cxnId="{D1826A43-49F1-428A-8791-56206A161596}">
      <dgm:prSet/>
      <dgm:spPr/>
      <dgm:t>
        <a:bodyPr/>
        <a:lstStyle/>
        <a:p>
          <a:endParaRPr lang="en-US"/>
        </a:p>
      </dgm:t>
    </dgm:pt>
    <dgm:pt modelId="{091F8F34-FBAF-4D69-B32D-FCE463E3985B}" type="sibTrans" cxnId="{D1826A43-49F1-428A-8791-56206A161596}">
      <dgm:prSet/>
      <dgm:spPr/>
      <dgm:t>
        <a:bodyPr/>
        <a:lstStyle/>
        <a:p>
          <a:endParaRPr lang="en-US"/>
        </a:p>
      </dgm:t>
    </dgm:pt>
    <dgm:pt modelId="{3924BBEB-0628-4265-9E00-0EEA957FC5F7}">
      <dgm:prSet phldr="0"/>
      <dgm:spPr/>
      <dgm:t>
        <a:bodyPr/>
        <a:lstStyle/>
        <a:p>
          <a:pPr rtl="0"/>
          <a:r>
            <a:rPr lang="sr-Latn-RS" b="0" i="1">
              <a:solidFill>
                <a:schemeClr val="tx2"/>
              </a:solidFill>
              <a:latin typeface="Avenir Next LT Pro"/>
              <a:cs typeface="Times New Roman"/>
            </a:rPr>
            <a:t>Studenti Petar Petrović i Milan Milovanović su kolege i obojica studiraju na Elektronskom Fakultetu.</a:t>
          </a:r>
          <a:endParaRPr lang="sr-Latn-RS" b="0">
            <a:solidFill>
              <a:schemeClr val="tx2"/>
            </a:solidFill>
            <a:latin typeface="Avenir Next LT Pro"/>
          </a:endParaRPr>
        </a:p>
      </dgm:t>
    </dgm:pt>
    <dgm:pt modelId="{2893DC26-0AC7-45D9-AB24-B06C8E8DA34D}" type="parTrans" cxnId="{C3B04CF0-2DBB-435E-8A26-FD506D34BEC2}">
      <dgm:prSet/>
      <dgm:spPr/>
    </dgm:pt>
    <dgm:pt modelId="{5BB3E24E-6FD0-4F9F-9BD2-00F4A4A7FE1B}" type="sibTrans" cxnId="{C3B04CF0-2DBB-435E-8A26-FD506D34BEC2}">
      <dgm:prSet/>
      <dgm:spPr/>
      <dgm:t>
        <a:bodyPr/>
        <a:lstStyle/>
        <a:p>
          <a:endParaRPr lang="sr-Latn-RS"/>
        </a:p>
      </dgm:t>
    </dgm:pt>
    <dgm:pt modelId="{E7A5A389-25C3-42E7-8311-CFAB2A3AE820}" type="pres">
      <dgm:prSet presAssocID="{06ADDBF3-36B0-4BEB-B87B-014A2CE5CDF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AE95DE4-A421-46A0-968A-5C5F75F722CA}" type="pres">
      <dgm:prSet presAssocID="{FD2F7E8D-BFBA-4302-A7B8-164A8ADF3ECC}" presName="thickLine" presStyleLbl="alignNode1" presStyleIdx="0" presStyleCnt="3"/>
      <dgm:spPr/>
    </dgm:pt>
    <dgm:pt modelId="{C6F31A23-903E-402F-BAE7-47B60DF77F3D}" type="pres">
      <dgm:prSet presAssocID="{FD2F7E8D-BFBA-4302-A7B8-164A8ADF3ECC}" presName="horz1" presStyleCnt="0"/>
      <dgm:spPr/>
    </dgm:pt>
    <dgm:pt modelId="{55C9638B-47A2-48C8-A434-DA1D0A68C710}" type="pres">
      <dgm:prSet presAssocID="{FD2F7E8D-BFBA-4302-A7B8-164A8ADF3ECC}" presName="tx1" presStyleLbl="revTx" presStyleIdx="0" presStyleCnt="3"/>
      <dgm:spPr/>
      <dgm:t>
        <a:bodyPr/>
        <a:lstStyle/>
        <a:p>
          <a:endParaRPr lang="en-US"/>
        </a:p>
      </dgm:t>
    </dgm:pt>
    <dgm:pt modelId="{7F3C697B-C8A9-4E97-8606-C06460C8731A}" type="pres">
      <dgm:prSet presAssocID="{FD2F7E8D-BFBA-4302-A7B8-164A8ADF3ECC}" presName="vert1" presStyleCnt="0"/>
      <dgm:spPr/>
    </dgm:pt>
    <dgm:pt modelId="{E4A03742-1446-407A-92E5-7BA7D8F7B73F}" type="pres">
      <dgm:prSet presAssocID="{51A559BD-75FF-4778-B953-C0076501F296}" presName="thickLine" presStyleLbl="alignNode1" presStyleIdx="1" presStyleCnt="3"/>
      <dgm:spPr/>
    </dgm:pt>
    <dgm:pt modelId="{158AD95B-4893-41B1-896C-34DF39D13811}" type="pres">
      <dgm:prSet presAssocID="{51A559BD-75FF-4778-B953-C0076501F296}" presName="horz1" presStyleCnt="0"/>
      <dgm:spPr/>
    </dgm:pt>
    <dgm:pt modelId="{125F181B-6EEF-4246-B01D-C050AA0D3518}" type="pres">
      <dgm:prSet presAssocID="{51A559BD-75FF-4778-B953-C0076501F296}" presName="tx1" presStyleLbl="revTx" presStyleIdx="1" presStyleCnt="3"/>
      <dgm:spPr/>
      <dgm:t>
        <a:bodyPr/>
        <a:lstStyle/>
        <a:p>
          <a:endParaRPr lang="en-US"/>
        </a:p>
      </dgm:t>
    </dgm:pt>
    <dgm:pt modelId="{6FFA5884-53AF-4B3F-8934-4D7B86A8F51B}" type="pres">
      <dgm:prSet presAssocID="{51A559BD-75FF-4778-B953-C0076501F296}" presName="vert1" presStyleCnt="0"/>
      <dgm:spPr/>
    </dgm:pt>
    <dgm:pt modelId="{006F33C4-A2BC-41FB-856B-205D65B37149}" type="pres">
      <dgm:prSet presAssocID="{3924BBEB-0628-4265-9E00-0EEA957FC5F7}" presName="thickLine" presStyleLbl="alignNode1" presStyleIdx="2" presStyleCnt="3"/>
      <dgm:spPr/>
    </dgm:pt>
    <dgm:pt modelId="{2FE41122-53D2-42A5-A377-A9F33FFB3415}" type="pres">
      <dgm:prSet presAssocID="{3924BBEB-0628-4265-9E00-0EEA957FC5F7}" presName="horz1" presStyleCnt="0"/>
      <dgm:spPr/>
    </dgm:pt>
    <dgm:pt modelId="{6184BA61-684D-47FA-9805-F565D94A9476}" type="pres">
      <dgm:prSet presAssocID="{3924BBEB-0628-4265-9E00-0EEA957FC5F7}" presName="tx1" presStyleLbl="revTx" presStyleIdx="2" presStyleCnt="3"/>
      <dgm:spPr/>
      <dgm:t>
        <a:bodyPr/>
        <a:lstStyle/>
        <a:p>
          <a:endParaRPr lang="en-US"/>
        </a:p>
      </dgm:t>
    </dgm:pt>
    <dgm:pt modelId="{5A0B11D6-5FDF-43BB-83DC-B5D857B9D4C3}" type="pres">
      <dgm:prSet presAssocID="{3924BBEB-0628-4265-9E00-0EEA957FC5F7}" presName="vert1" presStyleCnt="0"/>
      <dgm:spPr/>
    </dgm:pt>
  </dgm:ptLst>
  <dgm:cxnLst>
    <dgm:cxn modelId="{8D47FE6A-AB0B-48DE-924E-89B339C2E470}" type="presOf" srcId="{51A559BD-75FF-4778-B953-C0076501F296}" destId="{125F181B-6EEF-4246-B01D-C050AA0D3518}" srcOrd="0" destOrd="0" presId="urn:microsoft.com/office/officeart/2008/layout/LinedList"/>
    <dgm:cxn modelId="{C3B04CF0-2DBB-435E-8A26-FD506D34BEC2}" srcId="{06ADDBF3-36B0-4BEB-B87B-014A2CE5CDF9}" destId="{3924BBEB-0628-4265-9E00-0EEA957FC5F7}" srcOrd="2" destOrd="0" parTransId="{2893DC26-0AC7-45D9-AB24-B06C8E8DA34D}" sibTransId="{5BB3E24E-6FD0-4F9F-9BD2-00F4A4A7FE1B}"/>
    <dgm:cxn modelId="{8C3D1FFD-94B6-4C96-9B6F-8EE848916BF4}" type="presOf" srcId="{06ADDBF3-36B0-4BEB-B87B-014A2CE5CDF9}" destId="{E7A5A389-25C3-42E7-8311-CFAB2A3AE820}" srcOrd="0" destOrd="0" presId="urn:microsoft.com/office/officeart/2008/layout/LinedList"/>
    <dgm:cxn modelId="{650A7BA1-4A1B-4ED6-B180-3B1C57D257C7}" type="presOf" srcId="{3924BBEB-0628-4265-9E00-0EEA957FC5F7}" destId="{6184BA61-684D-47FA-9805-F565D94A9476}" srcOrd="0" destOrd="0" presId="urn:microsoft.com/office/officeart/2008/layout/LinedList"/>
    <dgm:cxn modelId="{48794920-D36B-4E36-86FD-135CC5F99D2E}" type="presOf" srcId="{FD2F7E8D-BFBA-4302-A7B8-164A8ADF3ECC}" destId="{55C9638B-47A2-48C8-A434-DA1D0A68C710}" srcOrd="0" destOrd="0" presId="urn:microsoft.com/office/officeart/2008/layout/LinedList"/>
    <dgm:cxn modelId="{1CEC4879-31DA-44D7-A5B3-9E0C80D8139E}" srcId="{06ADDBF3-36B0-4BEB-B87B-014A2CE5CDF9}" destId="{FD2F7E8D-BFBA-4302-A7B8-164A8ADF3ECC}" srcOrd="0" destOrd="0" parTransId="{A4008ECF-19CB-46A3-92BD-1504DB7D48C0}" sibTransId="{C5912BA5-504C-4DDA-BEC1-C17C78705B05}"/>
    <dgm:cxn modelId="{D1826A43-49F1-428A-8791-56206A161596}" srcId="{06ADDBF3-36B0-4BEB-B87B-014A2CE5CDF9}" destId="{51A559BD-75FF-4778-B953-C0076501F296}" srcOrd="1" destOrd="0" parTransId="{C2AD760E-0407-43D2-9DF7-77EB8A6D2203}" sibTransId="{091F8F34-FBAF-4D69-B32D-FCE463E3985B}"/>
    <dgm:cxn modelId="{4F125B6F-0AE7-42C0-8A62-6101B0768396}" type="presParOf" srcId="{E7A5A389-25C3-42E7-8311-CFAB2A3AE820}" destId="{5AE95DE4-A421-46A0-968A-5C5F75F722CA}" srcOrd="0" destOrd="0" presId="urn:microsoft.com/office/officeart/2008/layout/LinedList"/>
    <dgm:cxn modelId="{8A0B81A3-D89F-46C5-A38B-E206B9DBB12B}" type="presParOf" srcId="{E7A5A389-25C3-42E7-8311-CFAB2A3AE820}" destId="{C6F31A23-903E-402F-BAE7-47B60DF77F3D}" srcOrd="1" destOrd="0" presId="urn:microsoft.com/office/officeart/2008/layout/LinedList"/>
    <dgm:cxn modelId="{FF46FEF6-3281-4EFC-A63B-BAC18B697A6F}" type="presParOf" srcId="{C6F31A23-903E-402F-BAE7-47B60DF77F3D}" destId="{55C9638B-47A2-48C8-A434-DA1D0A68C710}" srcOrd="0" destOrd="0" presId="urn:microsoft.com/office/officeart/2008/layout/LinedList"/>
    <dgm:cxn modelId="{D41AC062-1725-4629-8AFE-7C3952C28C51}" type="presParOf" srcId="{C6F31A23-903E-402F-BAE7-47B60DF77F3D}" destId="{7F3C697B-C8A9-4E97-8606-C06460C8731A}" srcOrd="1" destOrd="0" presId="urn:microsoft.com/office/officeart/2008/layout/LinedList"/>
    <dgm:cxn modelId="{50D0F1D2-068C-4EC4-A38E-B8821E0517F6}" type="presParOf" srcId="{E7A5A389-25C3-42E7-8311-CFAB2A3AE820}" destId="{E4A03742-1446-407A-92E5-7BA7D8F7B73F}" srcOrd="2" destOrd="0" presId="urn:microsoft.com/office/officeart/2008/layout/LinedList"/>
    <dgm:cxn modelId="{C2CA99FC-25A8-4303-B584-0E3709F11ABB}" type="presParOf" srcId="{E7A5A389-25C3-42E7-8311-CFAB2A3AE820}" destId="{158AD95B-4893-41B1-896C-34DF39D13811}" srcOrd="3" destOrd="0" presId="urn:microsoft.com/office/officeart/2008/layout/LinedList"/>
    <dgm:cxn modelId="{5FDAD546-6F08-4C5D-955A-F0491D771C1C}" type="presParOf" srcId="{158AD95B-4893-41B1-896C-34DF39D13811}" destId="{125F181B-6EEF-4246-B01D-C050AA0D3518}" srcOrd="0" destOrd="0" presId="urn:microsoft.com/office/officeart/2008/layout/LinedList"/>
    <dgm:cxn modelId="{B24CD0F3-4B45-4AEC-9D72-2EC0E0711F16}" type="presParOf" srcId="{158AD95B-4893-41B1-896C-34DF39D13811}" destId="{6FFA5884-53AF-4B3F-8934-4D7B86A8F51B}" srcOrd="1" destOrd="0" presId="urn:microsoft.com/office/officeart/2008/layout/LinedList"/>
    <dgm:cxn modelId="{0A3238A1-7975-4098-B142-0F8AA19F8A11}" type="presParOf" srcId="{E7A5A389-25C3-42E7-8311-CFAB2A3AE820}" destId="{006F33C4-A2BC-41FB-856B-205D65B37149}" srcOrd="4" destOrd="0" presId="urn:microsoft.com/office/officeart/2008/layout/LinedList"/>
    <dgm:cxn modelId="{6EC140ED-A873-423C-9E39-B88E0470601F}" type="presParOf" srcId="{E7A5A389-25C3-42E7-8311-CFAB2A3AE820}" destId="{2FE41122-53D2-42A5-A377-A9F33FFB3415}" srcOrd="5" destOrd="0" presId="urn:microsoft.com/office/officeart/2008/layout/LinedList"/>
    <dgm:cxn modelId="{799B32C2-BCF4-4E4F-BD8E-22306933B9C8}" type="presParOf" srcId="{2FE41122-53D2-42A5-A377-A9F33FFB3415}" destId="{6184BA61-684D-47FA-9805-F565D94A9476}" srcOrd="0" destOrd="0" presId="urn:microsoft.com/office/officeart/2008/layout/LinedList"/>
    <dgm:cxn modelId="{18DAD6A8-1BE4-4B14-A061-3126A576905D}" type="presParOf" srcId="{2FE41122-53D2-42A5-A377-A9F33FFB3415}" destId="{5A0B11D6-5FDF-43BB-83DC-B5D857B9D4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ADDBF3-36B0-4BEB-B87B-014A2CE5CDF9}" type="doc">
      <dgm:prSet loTypeId="urn:microsoft.com/office/officeart/2005/8/layout/vList2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D2F7E8D-BFBA-4302-A7B8-164A8ADF3ECC}">
      <dgm:prSet/>
      <dgm:spPr/>
      <dgm:t>
        <a:bodyPr/>
        <a:lstStyle/>
        <a:p>
          <a:pPr rtl="0"/>
          <a:r>
            <a:rPr lang="sr-Latn-RS" b="0" dirty="0">
              <a:latin typeface="Avenir Next LT Pro"/>
              <a:cs typeface="Times New Roman"/>
            </a:rPr>
            <a:t>Povezuju čvorove među sobom</a:t>
          </a:r>
          <a:endParaRPr lang="en-US" b="0" dirty="0">
            <a:latin typeface="Avenir Next LT Pro"/>
            <a:cs typeface="Times New Roman"/>
          </a:endParaRPr>
        </a:p>
      </dgm:t>
    </dgm:pt>
    <dgm:pt modelId="{A4008ECF-19CB-46A3-92BD-1504DB7D48C0}" type="parTrans" cxnId="{1CEC4879-31DA-44D7-A5B3-9E0C80D8139E}">
      <dgm:prSet/>
      <dgm:spPr/>
      <dgm:t>
        <a:bodyPr/>
        <a:lstStyle/>
        <a:p>
          <a:endParaRPr lang="en-US"/>
        </a:p>
      </dgm:t>
    </dgm:pt>
    <dgm:pt modelId="{C5912BA5-504C-4DDA-BEC1-C17C78705B05}" type="sibTrans" cxnId="{1CEC4879-31DA-44D7-A5B3-9E0C80D8139E}">
      <dgm:prSet/>
      <dgm:spPr/>
      <dgm:t>
        <a:bodyPr/>
        <a:lstStyle/>
        <a:p>
          <a:endParaRPr lang="en-US"/>
        </a:p>
      </dgm:t>
    </dgm:pt>
    <dgm:pt modelId="{51A559BD-75FF-4778-B953-C0076501F296}">
      <dgm:prSet/>
      <dgm:spPr/>
      <dgm:t>
        <a:bodyPr/>
        <a:lstStyle/>
        <a:p>
          <a:pPr rtl="0"/>
          <a:r>
            <a:rPr lang="sr-Latn-RS" b="0" dirty="0">
              <a:latin typeface="Avenir Next LT Pro"/>
              <a:cs typeface="Times New Roman"/>
            </a:rPr>
            <a:t>Uvek imaju smer, a mogu biti i </a:t>
          </a:r>
          <a:r>
            <a:rPr lang="sr-Latn-RS" b="0" dirty="0" err="1">
              <a:latin typeface="Avenir Next LT Pro"/>
              <a:cs typeface="Times New Roman"/>
            </a:rPr>
            <a:t>bidirekcione</a:t>
          </a:r>
          <a:endParaRPr lang="en-US" b="0" dirty="0">
            <a:latin typeface="Avenir Next LT Pro"/>
            <a:cs typeface="Times New Roman"/>
          </a:endParaRPr>
        </a:p>
      </dgm:t>
    </dgm:pt>
    <dgm:pt modelId="{C2AD760E-0407-43D2-9DF7-77EB8A6D2203}" type="parTrans" cxnId="{D1826A43-49F1-428A-8791-56206A161596}">
      <dgm:prSet/>
      <dgm:spPr/>
      <dgm:t>
        <a:bodyPr/>
        <a:lstStyle/>
        <a:p>
          <a:endParaRPr lang="en-US"/>
        </a:p>
      </dgm:t>
    </dgm:pt>
    <dgm:pt modelId="{091F8F34-FBAF-4D69-B32D-FCE463E3985B}" type="sibTrans" cxnId="{D1826A43-49F1-428A-8791-56206A161596}">
      <dgm:prSet/>
      <dgm:spPr/>
      <dgm:t>
        <a:bodyPr/>
        <a:lstStyle/>
        <a:p>
          <a:endParaRPr lang="en-US"/>
        </a:p>
      </dgm:t>
    </dgm:pt>
    <dgm:pt modelId="{E3C546EC-0880-40B9-806C-7A3E685FCEF4}">
      <dgm:prSet phldr="0"/>
      <dgm:spPr/>
      <dgm:t>
        <a:bodyPr/>
        <a:lstStyle/>
        <a:p>
          <a:pPr rtl="0"/>
          <a:r>
            <a:rPr lang="sr-Latn-RS" b="0" i="1" dirty="0">
              <a:latin typeface="Avenir Next LT Pro"/>
              <a:cs typeface="Times New Roman"/>
            </a:rPr>
            <a:t>No </a:t>
          </a:r>
          <a:r>
            <a:rPr lang="sr-Latn-RS" b="0" i="1" dirty="0" err="1">
              <a:latin typeface="Avenir Next LT Pro"/>
              <a:cs typeface="Times New Roman"/>
            </a:rPr>
            <a:t>broken</a:t>
          </a:r>
          <a:r>
            <a:rPr lang="sr-Latn-RS" b="0" i="1" dirty="0">
              <a:latin typeface="Avenir Next LT Pro"/>
              <a:cs typeface="Times New Roman"/>
            </a:rPr>
            <a:t> </a:t>
          </a:r>
          <a:r>
            <a:rPr lang="sr-Latn-RS" b="0" i="1" dirty="0" err="1">
              <a:latin typeface="Avenir Next LT Pro"/>
              <a:cs typeface="Times New Roman"/>
            </a:rPr>
            <a:t>links</a:t>
          </a:r>
        </a:p>
      </dgm:t>
    </dgm:pt>
    <dgm:pt modelId="{E32CEDE6-D538-4378-BCDF-76D5C7ECB577}" type="parTrans" cxnId="{7261E16B-6406-47B1-8C4F-381D22FA38BF}">
      <dgm:prSet/>
      <dgm:spPr/>
      <dgm:t>
        <a:bodyPr/>
        <a:lstStyle/>
        <a:p>
          <a:endParaRPr lang="en-US"/>
        </a:p>
      </dgm:t>
    </dgm:pt>
    <dgm:pt modelId="{B1BF0231-F5E0-4635-8A60-A70F7444BFCC}" type="sibTrans" cxnId="{7261E16B-6406-47B1-8C4F-381D22FA38BF}">
      <dgm:prSet/>
      <dgm:spPr/>
      <dgm:t>
        <a:bodyPr/>
        <a:lstStyle/>
        <a:p>
          <a:endParaRPr lang="en-US"/>
        </a:p>
      </dgm:t>
    </dgm:pt>
    <dgm:pt modelId="{E5AE7753-B491-462D-9D2D-18398E113703}">
      <dgm:prSet phldr="0"/>
      <dgm:spPr/>
      <dgm:t>
        <a:bodyPr/>
        <a:lstStyle/>
        <a:p>
          <a:pPr rtl="0"/>
          <a:r>
            <a:rPr lang="sr-Latn-RS" b="0" i="1" dirty="0">
              <a:latin typeface="Avenir Next LT Pro"/>
              <a:cs typeface="Times New Roman"/>
            </a:rPr>
            <a:t>Ne pravi se razlika između 1:1, 1:N i N:M relacija</a:t>
          </a:r>
        </a:p>
      </dgm:t>
    </dgm:pt>
    <dgm:pt modelId="{2D82695E-B84A-49F1-ABE8-F46DD72EB124}" type="parTrans" cxnId="{77D6B064-3A81-47EF-B9ED-D23684DCC4E5}">
      <dgm:prSet/>
      <dgm:spPr/>
    </dgm:pt>
    <dgm:pt modelId="{940E62A7-E2FE-489B-AD60-8E1247EEB8C3}" type="sibTrans" cxnId="{77D6B064-3A81-47EF-B9ED-D23684DCC4E5}">
      <dgm:prSet/>
      <dgm:spPr/>
    </dgm:pt>
    <dgm:pt modelId="{E82EB9F1-8495-4E8D-AD94-CF0E84F3F66D}">
      <dgm:prSet phldr="0"/>
      <dgm:spPr/>
      <dgm:t>
        <a:bodyPr/>
        <a:lstStyle/>
        <a:p>
          <a:pPr rtl="0"/>
          <a:r>
            <a:rPr lang="sr-Latn-RS" b="0" i="1" dirty="0" err="1">
              <a:latin typeface="Avenir Next LT Pro"/>
              <a:cs typeface="Times New Roman"/>
            </a:rPr>
            <a:t>Hyperedge</a:t>
          </a:r>
          <a:r>
            <a:rPr lang="sr-Latn-RS" b="0" i="1" dirty="0">
              <a:latin typeface="Avenir Next LT Pro"/>
              <a:cs typeface="Times New Roman"/>
            </a:rPr>
            <a:t> – </a:t>
          </a:r>
          <a:r>
            <a:rPr lang="sr-Latn-RS" b="0" i="1" dirty="0" err="1">
              <a:latin typeface="Avenir Next LT Pro"/>
              <a:cs typeface="Times New Roman"/>
            </a:rPr>
            <a:t>intermmediate</a:t>
          </a:r>
          <a:r>
            <a:rPr lang="sr-Latn-RS" b="0" i="1" dirty="0">
              <a:latin typeface="Avenir Next LT Pro"/>
              <a:cs typeface="Times New Roman"/>
            </a:rPr>
            <a:t> node</a:t>
          </a:r>
        </a:p>
      </dgm:t>
    </dgm:pt>
    <dgm:pt modelId="{624F4AF1-53C0-4A33-8C3D-48884AACC1F7}" type="parTrans" cxnId="{4844C2A4-FAA8-4025-9062-D57AC6A3A3BA}">
      <dgm:prSet/>
      <dgm:spPr/>
    </dgm:pt>
    <dgm:pt modelId="{8B2CAAA7-55FF-442D-8950-3377BC569665}" type="sibTrans" cxnId="{4844C2A4-FAA8-4025-9062-D57AC6A3A3BA}">
      <dgm:prSet/>
      <dgm:spPr/>
    </dgm:pt>
    <dgm:pt modelId="{36835207-21E5-4EFD-AD76-F0A6C161FE31}" type="pres">
      <dgm:prSet presAssocID="{06ADDBF3-36B0-4BEB-B87B-014A2CE5CD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9B6439-F0A5-4689-A6AF-4136554AB2D6}" type="pres">
      <dgm:prSet presAssocID="{FD2F7E8D-BFBA-4302-A7B8-164A8ADF3EC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C026B-A615-41F4-8DEA-AD454C7642FC}" type="pres">
      <dgm:prSet presAssocID="{C5912BA5-504C-4DDA-BEC1-C17C78705B05}" presName="spacer" presStyleCnt="0"/>
      <dgm:spPr/>
    </dgm:pt>
    <dgm:pt modelId="{6FDB6BE7-4824-4232-A072-C93781931264}" type="pres">
      <dgm:prSet presAssocID="{51A559BD-75FF-4778-B953-C0076501F29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D4F8E-0012-4F87-B89C-5A3DF11C34A9}" type="pres">
      <dgm:prSet presAssocID="{091F8F34-FBAF-4D69-B32D-FCE463E3985B}" presName="spacer" presStyleCnt="0"/>
      <dgm:spPr/>
    </dgm:pt>
    <dgm:pt modelId="{3B09B500-AE69-429E-BAC0-283FEEBF6E63}" type="pres">
      <dgm:prSet presAssocID="{E3C546EC-0880-40B9-806C-7A3E685FCEF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9DD37-0997-43F0-B88F-331E97379FB5}" type="pres">
      <dgm:prSet presAssocID="{B1BF0231-F5E0-4635-8A60-A70F7444BFCC}" presName="spacer" presStyleCnt="0"/>
      <dgm:spPr/>
    </dgm:pt>
    <dgm:pt modelId="{C9319562-C428-4227-9350-7BB6576B3E1F}" type="pres">
      <dgm:prSet presAssocID="{E5AE7753-B491-462D-9D2D-18398E11370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1EF3C-C216-4EB2-BD66-9162E1F38E65}" type="pres">
      <dgm:prSet presAssocID="{940E62A7-E2FE-489B-AD60-8E1247EEB8C3}" presName="spacer" presStyleCnt="0"/>
      <dgm:spPr/>
    </dgm:pt>
    <dgm:pt modelId="{730A2BA9-3422-4752-AE55-C63D1C55BB1C}" type="pres">
      <dgm:prSet presAssocID="{E82EB9F1-8495-4E8D-AD94-CF0E84F3F66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CD3E4A-EB76-4884-8BB3-814ECD8773E8}" type="presOf" srcId="{06ADDBF3-36B0-4BEB-B87B-014A2CE5CDF9}" destId="{36835207-21E5-4EFD-AD76-F0A6C161FE31}" srcOrd="0" destOrd="0" presId="urn:microsoft.com/office/officeart/2005/8/layout/vList2"/>
    <dgm:cxn modelId="{6C98584F-ABED-4A0E-9913-068C31C2E775}" type="presOf" srcId="{E5AE7753-B491-462D-9D2D-18398E113703}" destId="{C9319562-C428-4227-9350-7BB6576B3E1F}" srcOrd="0" destOrd="0" presId="urn:microsoft.com/office/officeart/2005/8/layout/vList2"/>
    <dgm:cxn modelId="{E0080F7D-79AA-4276-8A37-3446A191C255}" type="presOf" srcId="{51A559BD-75FF-4778-B953-C0076501F296}" destId="{6FDB6BE7-4824-4232-A072-C93781931264}" srcOrd="0" destOrd="0" presId="urn:microsoft.com/office/officeart/2005/8/layout/vList2"/>
    <dgm:cxn modelId="{4844C2A4-FAA8-4025-9062-D57AC6A3A3BA}" srcId="{06ADDBF3-36B0-4BEB-B87B-014A2CE5CDF9}" destId="{E82EB9F1-8495-4E8D-AD94-CF0E84F3F66D}" srcOrd="4" destOrd="0" parTransId="{624F4AF1-53C0-4A33-8C3D-48884AACC1F7}" sibTransId="{8B2CAAA7-55FF-442D-8950-3377BC569665}"/>
    <dgm:cxn modelId="{6A5D0127-ED71-498B-AE7C-876179621003}" type="presOf" srcId="{FD2F7E8D-BFBA-4302-A7B8-164A8ADF3ECC}" destId="{A69B6439-F0A5-4689-A6AF-4136554AB2D6}" srcOrd="0" destOrd="0" presId="urn:microsoft.com/office/officeart/2005/8/layout/vList2"/>
    <dgm:cxn modelId="{77D6B064-3A81-47EF-B9ED-D23684DCC4E5}" srcId="{06ADDBF3-36B0-4BEB-B87B-014A2CE5CDF9}" destId="{E5AE7753-B491-462D-9D2D-18398E113703}" srcOrd="3" destOrd="0" parTransId="{2D82695E-B84A-49F1-ABE8-F46DD72EB124}" sibTransId="{940E62A7-E2FE-489B-AD60-8E1247EEB8C3}"/>
    <dgm:cxn modelId="{7261E16B-6406-47B1-8C4F-381D22FA38BF}" srcId="{06ADDBF3-36B0-4BEB-B87B-014A2CE5CDF9}" destId="{E3C546EC-0880-40B9-806C-7A3E685FCEF4}" srcOrd="2" destOrd="0" parTransId="{E32CEDE6-D538-4378-BCDF-76D5C7ECB577}" sibTransId="{B1BF0231-F5E0-4635-8A60-A70F7444BFCC}"/>
    <dgm:cxn modelId="{1CEC4879-31DA-44D7-A5B3-9E0C80D8139E}" srcId="{06ADDBF3-36B0-4BEB-B87B-014A2CE5CDF9}" destId="{FD2F7E8D-BFBA-4302-A7B8-164A8ADF3ECC}" srcOrd="0" destOrd="0" parTransId="{A4008ECF-19CB-46A3-92BD-1504DB7D48C0}" sibTransId="{C5912BA5-504C-4DDA-BEC1-C17C78705B05}"/>
    <dgm:cxn modelId="{1C5C95F4-BD3D-40F6-8306-9DD9DA71C308}" type="presOf" srcId="{E3C546EC-0880-40B9-806C-7A3E685FCEF4}" destId="{3B09B500-AE69-429E-BAC0-283FEEBF6E63}" srcOrd="0" destOrd="0" presId="urn:microsoft.com/office/officeart/2005/8/layout/vList2"/>
    <dgm:cxn modelId="{DD2DC75B-A555-43CE-A962-1C109FE2917A}" type="presOf" srcId="{E82EB9F1-8495-4E8D-AD94-CF0E84F3F66D}" destId="{730A2BA9-3422-4752-AE55-C63D1C55BB1C}" srcOrd="0" destOrd="0" presId="urn:microsoft.com/office/officeart/2005/8/layout/vList2"/>
    <dgm:cxn modelId="{D1826A43-49F1-428A-8791-56206A161596}" srcId="{06ADDBF3-36B0-4BEB-B87B-014A2CE5CDF9}" destId="{51A559BD-75FF-4778-B953-C0076501F296}" srcOrd="1" destOrd="0" parTransId="{C2AD760E-0407-43D2-9DF7-77EB8A6D2203}" sibTransId="{091F8F34-FBAF-4D69-B32D-FCE463E3985B}"/>
    <dgm:cxn modelId="{1D528471-B02E-444C-AB07-2875473B6E7A}" type="presParOf" srcId="{36835207-21E5-4EFD-AD76-F0A6C161FE31}" destId="{A69B6439-F0A5-4689-A6AF-4136554AB2D6}" srcOrd="0" destOrd="0" presId="urn:microsoft.com/office/officeart/2005/8/layout/vList2"/>
    <dgm:cxn modelId="{2094D04E-3C17-4AA1-8DF5-C9C3144699F8}" type="presParOf" srcId="{36835207-21E5-4EFD-AD76-F0A6C161FE31}" destId="{98BC026B-A615-41F4-8DEA-AD454C7642FC}" srcOrd="1" destOrd="0" presId="urn:microsoft.com/office/officeart/2005/8/layout/vList2"/>
    <dgm:cxn modelId="{96435F2F-A596-43D5-ADBF-5E5C1B8BC2A5}" type="presParOf" srcId="{36835207-21E5-4EFD-AD76-F0A6C161FE31}" destId="{6FDB6BE7-4824-4232-A072-C93781931264}" srcOrd="2" destOrd="0" presId="urn:microsoft.com/office/officeart/2005/8/layout/vList2"/>
    <dgm:cxn modelId="{C2E601E5-9EE9-4425-9779-0D118CD34C23}" type="presParOf" srcId="{36835207-21E5-4EFD-AD76-F0A6C161FE31}" destId="{C07D4F8E-0012-4F87-B89C-5A3DF11C34A9}" srcOrd="3" destOrd="0" presId="urn:microsoft.com/office/officeart/2005/8/layout/vList2"/>
    <dgm:cxn modelId="{A7AF705E-0B0C-4734-B9F2-980C32BAA33B}" type="presParOf" srcId="{36835207-21E5-4EFD-AD76-F0A6C161FE31}" destId="{3B09B500-AE69-429E-BAC0-283FEEBF6E63}" srcOrd="4" destOrd="0" presId="urn:microsoft.com/office/officeart/2005/8/layout/vList2"/>
    <dgm:cxn modelId="{8FBD99D8-0B80-4925-A334-2362E078AB44}" type="presParOf" srcId="{36835207-21E5-4EFD-AD76-F0A6C161FE31}" destId="{7169DD37-0997-43F0-B88F-331E97379FB5}" srcOrd="5" destOrd="0" presId="urn:microsoft.com/office/officeart/2005/8/layout/vList2"/>
    <dgm:cxn modelId="{95319363-19E7-42E7-B834-B7D36B788112}" type="presParOf" srcId="{36835207-21E5-4EFD-AD76-F0A6C161FE31}" destId="{C9319562-C428-4227-9350-7BB6576B3E1F}" srcOrd="6" destOrd="0" presId="urn:microsoft.com/office/officeart/2005/8/layout/vList2"/>
    <dgm:cxn modelId="{B122DAA5-E0AA-4723-9F1F-E8F67964BAF7}" type="presParOf" srcId="{36835207-21E5-4EFD-AD76-F0A6C161FE31}" destId="{D721EF3C-C216-4EB2-BD66-9162E1F38E65}" srcOrd="7" destOrd="0" presId="urn:microsoft.com/office/officeart/2005/8/layout/vList2"/>
    <dgm:cxn modelId="{B44230A3-5AF0-4FA3-B9D3-6EBE22789DF0}" type="presParOf" srcId="{36835207-21E5-4EFD-AD76-F0A6C161FE31}" destId="{730A2BA9-3422-4752-AE55-C63D1C55BB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ADDBF3-36B0-4BEB-B87B-014A2CE5CDF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2F7E8D-BFBA-4302-A7B8-164A8ADF3ECC}">
      <dgm:prSet/>
      <dgm:spPr/>
      <dgm:t>
        <a:bodyPr/>
        <a:lstStyle/>
        <a:p>
          <a:pPr rtl="0"/>
          <a:r>
            <a:rPr lang="sr-Latn-RS">
              <a:latin typeface="Avenir Next LT Pro"/>
              <a:cs typeface="Times New Roman"/>
            </a:rPr>
            <a:t>Grupišu čvorove u kategorije i definišu tip relacije</a:t>
          </a:r>
          <a:endParaRPr lang="en-US">
            <a:latin typeface="Avenir Next LT Pro"/>
            <a:cs typeface="Times New Roman"/>
          </a:endParaRPr>
        </a:p>
      </dgm:t>
    </dgm:pt>
    <dgm:pt modelId="{A4008ECF-19CB-46A3-92BD-1504DB7D48C0}" type="parTrans" cxnId="{1CEC4879-31DA-44D7-A5B3-9E0C80D8139E}">
      <dgm:prSet/>
      <dgm:spPr/>
      <dgm:t>
        <a:bodyPr/>
        <a:lstStyle/>
        <a:p>
          <a:endParaRPr lang="en-US"/>
        </a:p>
      </dgm:t>
    </dgm:pt>
    <dgm:pt modelId="{C5912BA5-504C-4DDA-BEC1-C17C78705B05}" type="sibTrans" cxnId="{1CEC4879-31DA-44D7-A5B3-9E0C80D8139E}">
      <dgm:prSet/>
      <dgm:spPr/>
      <dgm:t>
        <a:bodyPr/>
        <a:lstStyle/>
        <a:p>
          <a:endParaRPr lang="en-US"/>
        </a:p>
      </dgm:t>
    </dgm:pt>
    <dgm:pt modelId="{51A559BD-75FF-4778-B953-C0076501F296}">
      <dgm:prSet/>
      <dgm:spPr/>
      <dgm:t>
        <a:bodyPr/>
        <a:lstStyle/>
        <a:p>
          <a:r>
            <a:rPr lang="sr-Latn-RS">
              <a:latin typeface="Avenir Next LT Pro"/>
              <a:cs typeface="Times New Roman"/>
            </a:rPr>
            <a:t>Obavezni su članovi relacija, a opcioni članovi čvorova</a:t>
          </a:r>
          <a:endParaRPr lang="en-US">
            <a:latin typeface="Avenir Next LT Pro"/>
            <a:cs typeface="Times New Roman"/>
          </a:endParaRPr>
        </a:p>
      </dgm:t>
    </dgm:pt>
    <dgm:pt modelId="{C2AD760E-0407-43D2-9DF7-77EB8A6D2203}" type="parTrans" cxnId="{D1826A43-49F1-428A-8791-56206A161596}">
      <dgm:prSet/>
      <dgm:spPr/>
      <dgm:t>
        <a:bodyPr/>
        <a:lstStyle/>
        <a:p>
          <a:endParaRPr lang="en-US"/>
        </a:p>
      </dgm:t>
    </dgm:pt>
    <dgm:pt modelId="{091F8F34-FBAF-4D69-B32D-FCE463E3985B}" type="sibTrans" cxnId="{D1826A43-49F1-428A-8791-56206A161596}">
      <dgm:prSet/>
      <dgm:spPr/>
      <dgm:t>
        <a:bodyPr/>
        <a:lstStyle/>
        <a:p>
          <a:endParaRPr lang="en-US"/>
        </a:p>
      </dgm:t>
    </dgm:pt>
    <dgm:pt modelId="{B30F8A8D-26C1-4836-A157-D8D08206E1B2}">
      <dgm:prSet/>
      <dgm:spPr/>
      <dgm:t>
        <a:bodyPr/>
        <a:lstStyle/>
        <a:p>
          <a:r>
            <a:rPr lang="sr-Latn-RS">
              <a:latin typeface="Avenir Next LT Pro"/>
              <a:cs typeface="Times New Roman"/>
            </a:rPr>
            <a:t>Jedan čvor može biti označen većim brojem </a:t>
          </a:r>
          <a:r>
            <a:rPr lang="sr-Latn-RS" err="1">
              <a:latin typeface="Avenir Next LT Pro"/>
              <a:cs typeface="Times New Roman"/>
            </a:rPr>
            <a:t>labela</a:t>
          </a:r>
          <a:endParaRPr lang="en-US" err="1">
            <a:latin typeface="Avenir Next LT Pro"/>
            <a:cs typeface="Times New Roman"/>
          </a:endParaRPr>
        </a:p>
      </dgm:t>
    </dgm:pt>
    <dgm:pt modelId="{20286078-7DB9-43BF-84A2-9066D97D4B36}" type="parTrans" cxnId="{3F2BD1D3-BC17-4AC0-AFCB-272005CA699E}">
      <dgm:prSet/>
      <dgm:spPr/>
      <dgm:t>
        <a:bodyPr/>
        <a:lstStyle/>
        <a:p>
          <a:endParaRPr lang="en-US"/>
        </a:p>
      </dgm:t>
    </dgm:pt>
    <dgm:pt modelId="{1C95BF35-250F-4897-9081-6CAC15A069A4}" type="sibTrans" cxnId="{3F2BD1D3-BC17-4AC0-AFCB-272005CA699E}">
      <dgm:prSet/>
      <dgm:spPr/>
      <dgm:t>
        <a:bodyPr/>
        <a:lstStyle/>
        <a:p>
          <a:endParaRPr lang="en-US"/>
        </a:p>
      </dgm:t>
    </dgm:pt>
    <dgm:pt modelId="{E3C546EC-0880-40B9-806C-7A3E685FCEF4}">
      <dgm:prSet/>
      <dgm:spPr/>
      <dgm:t>
        <a:bodyPr/>
        <a:lstStyle/>
        <a:p>
          <a:r>
            <a:rPr lang="sr-Latn-RS">
              <a:latin typeface="Avenir Next LT Pro"/>
              <a:cs typeface="Times New Roman"/>
            </a:rPr>
            <a:t>Tokom života čvora, mogu mu se dodavati ili oduzimati </a:t>
          </a:r>
          <a:r>
            <a:rPr lang="sr-Latn-RS" err="1">
              <a:latin typeface="Avenir Next LT Pro"/>
              <a:cs typeface="Times New Roman"/>
            </a:rPr>
            <a:t>labele</a:t>
          </a:r>
          <a:endParaRPr lang="en-US" err="1">
            <a:latin typeface="Avenir Next LT Pro"/>
            <a:cs typeface="Times New Roman"/>
          </a:endParaRPr>
        </a:p>
      </dgm:t>
    </dgm:pt>
    <dgm:pt modelId="{E32CEDE6-D538-4378-BCDF-76D5C7ECB577}" type="parTrans" cxnId="{7261E16B-6406-47B1-8C4F-381D22FA38BF}">
      <dgm:prSet/>
      <dgm:spPr/>
      <dgm:t>
        <a:bodyPr/>
        <a:lstStyle/>
        <a:p>
          <a:endParaRPr lang="en-US"/>
        </a:p>
      </dgm:t>
    </dgm:pt>
    <dgm:pt modelId="{B1BF0231-F5E0-4635-8A60-A70F7444BFCC}" type="sibTrans" cxnId="{7261E16B-6406-47B1-8C4F-381D22FA38BF}">
      <dgm:prSet/>
      <dgm:spPr/>
      <dgm:t>
        <a:bodyPr/>
        <a:lstStyle/>
        <a:p>
          <a:endParaRPr lang="en-US"/>
        </a:p>
      </dgm:t>
    </dgm:pt>
    <dgm:pt modelId="{544E2ABB-64DB-48B6-A9DA-33DB3A62A9C9}" type="pres">
      <dgm:prSet presAssocID="{06ADDBF3-36B0-4BEB-B87B-014A2CE5CDF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EF7CEE-F7C1-4C11-A83A-FEF671BA559D}" type="pres">
      <dgm:prSet presAssocID="{FD2F7E8D-BFBA-4302-A7B8-164A8ADF3ECC}" presName="thickLine" presStyleLbl="alignNode1" presStyleIdx="0" presStyleCnt="4"/>
      <dgm:spPr/>
    </dgm:pt>
    <dgm:pt modelId="{6C0672FD-C42A-4319-BC95-863945BB9C2A}" type="pres">
      <dgm:prSet presAssocID="{FD2F7E8D-BFBA-4302-A7B8-164A8ADF3ECC}" presName="horz1" presStyleCnt="0"/>
      <dgm:spPr/>
    </dgm:pt>
    <dgm:pt modelId="{2F865D39-D8E4-4BCB-BE13-B7C36E0AD08E}" type="pres">
      <dgm:prSet presAssocID="{FD2F7E8D-BFBA-4302-A7B8-164A8ADF3ECC}" presName="tx1" presStyleLbl="revTx" presStyleIdx="0" presStyleCnt="4"/>
      <dgm:spPr/>
      <dgm:t>
        <a:bodyPr/>
        <a:lstStyle/>
        <a:p>
          <a:endParaRPr lang="en-US"/>
        </a:p>
      </dgm:t>
    </dgm:pt>
    <dgm:pt modelId="{97CB081E-9525-49CE-8D26-27ADDC3EC3CD}" type="pres">
      <dgm:prSet presAssocID="{FD2F7E8D-BFBA-4302-A7B8-164A8ADF3ECC}" presName="vert1" presStyleCnt="0"/>
      <dgm:spPr/>
    </dgm:pt>
    <dgm:pt modelId="{0ACB77AD-F659-4885-AA30-B0BA48A11633}" type="pres">
      <dgm:prSet presAssocID="{51A559BD-75FF-4778-B953-C0076501F296}" presName="thickLine" presStyleLbl="alignNode1" presStyleIdx="1" presStyleCnt="4"/>
      <dgm:spPr/>
    </dgm:pt>
    <dgm:pt modelId="{653323E3-7EE5-4768-BBED-F6B323F93B38}" type="pres">
      <dgm:prSet presAssocID="{51A559BD-75FF-4778-B953-C0076501F296}" presName="horz1" presStyleCnt="0"/>
      <dgm:spPr/>
    </dgm:pt>
    <dgm:pt modelId="{1F7BC526-01B6-439E-A721-18DDC8933603}" type="pres">
      <dgm:prSet presAssocID="{51A559BD-75FF-4778-B953-C0076501F296}" presName="tx1" presStyleLbl="revTx" presStyleIdx="1" presStyleCnt="4"/>
      <dgm:spPr/>
      <dgm:t>
        <a:bodyPr/>
        <a:lstStyle/>
        <a:p>
          <a:endParaRPr lang="en-US"/>
        </a:p>
      </dgm:t>
    </dgm:pt>
    <dgm:pt modelId="{CA6893C5-1AA1-4800-B3D1-71E90A797E14}" type="pres">
      <dgm:prSet presAssocID="{51A559BD-75FF-4778-B953-C0076501F296}" presName="vert1" presStyleCnt="0"/>
      <dgm:spPr/>
    </dgm:pt>
    <dgm:pt modelId="{9E5A377B-BE3A-4FE3-B9CC-6D87B7DA597C}" type="pres">
      <dgm:prSet presAssocID="{B30F8A8D-26C1-4836-A157-D8D08206E1B2}" presName="thickLine" presStyleLbl="alignNode1" presStyleIdx="2" presStyleCnt="4"/>
      <dgm:spPr/>
    </dgm:pt>
    <dgm:pt modelId="{C164DD0E-7E27-409D-9C3A-0C7ED6BA09B1}" type="pres">
      <dgm:prSet presAssocID="{B30F8A8D-26C1-4836-A157-D8D08206E1B2}" presName="horz1" presStyleCnt="0"/>
      <dgm:spPr/>
    </dgm:pt>
    <dgm:pt modelId="{AD6BC413-B7EE-4689-81F4-7062C0282C55}" type="pres">
      <dgm:prSet presAssocID="{B30F8A8D-26C1-4836-A157-D8D08206E1B2}" presName="tx1" presStyleLbl="revTx" presStyleIdx="2" presStyleCnt="4"/>
      <dgm:spPr/>
      <dgm:t>
        <a:bodyPr/>
        <a:lstStyle/>
        <a:p>
          <a:endParaRPr lang="en-US"/>
        </a:p>
      </dgm:t>
    </dgm:pt>
    <dgm:pt modelId="{A5211EE7-FC02-4D3A-8FEE-30152A19BE6E}" type="pres">
      <dgm:prSet presAssocID="{B30F8A8D-26C1-4836-A157-D8D08206E1B2}" presName="vert1" presStyleCnt="0"/>
      <dgm:spPr/>
    </dgm:pt>
    <dgm:pt modelId="{09D82CD8-8D98-46D9-8130-3B69759F3E9F}" type="pres">
      <dgm:prSet presAssocID="{E3C546EC-0880-40B9-806C-7A3E685FCEF4}" presName="thickLine" presStyleLbl="alignNode1" presStyleIdx="3" presStyleCnt="4"/>
      <dgm:spPr/>
    </dgm:pt>
    <dgm:pt modelId="{9AA3E713-4767-43D4-B394-CE055B4699D2}" type="pres">
      <dgm:prSet presAssocID="{E3C546EC-0880-40B9-806C-7A3E685FCEF4}" presName="horz1" presStyleCnt="0"/>
      <dgm:spPr/>
    </dgm:pt>
    <dgm:pt modelId="{A2BE0FEE-BAAD-4842-A7D4-12B50109116E}" type="pres">
      <dgm:prSet presAssocID="{E3C546EC-0880-40B9-806C-7A3E685FCEF4}" presName="tx1" presStyleLbl="revTx" presStyleIdx="3" presStyleCnt="4"/>
      <dgm:spPr/>
      <dgm:t>
        <a:bodyPr/>
        <a:lstStyle/>
        <a:p>
          <a:endParaRPr lang="en-US"/>
        </a:p>
      </dgm:t>
    </dgm:pt>
    <dgm:pt modelId="{061F0EBD-B042-4C9E-B360-9304E917B6C3}" type="pres">
      <dgm:prSet presAssocID="{E3C546EC-0880-40B9-806C-7A3E685FCEF4}" presName="vert1" presStyleCnt="0"/>
      <dgm:spPr/>
    </dgm:pt>
  </dgm:ptLst>
  <dgm:cxnLst>
    <dgm:cxn modelId="{F966DB94-3F18-4C6E-AD86-18519F34A6D8}" type="presOf" srcId="{E3C546EC-0880-40B9-806C-7A3E685FCEF4}" destId="{A2BE0FEE-BAAD-4842-A7D4-12B50109116E}" srcOrd="0" destOrd="0" presId="urn:microsoft.com/office/officeart/2008/layout/LinedList"/>
    <dgm:cxn modelId="{3F2BD1D3-BC17-4AC0-AFCB-272005CA699E}" srcId="{06ADDBF3-36B0-4BEB-B87B-014A2CE5CDF9}" destId="{B30F8A8D-26C1-4836-A157-D8D08206E1B2}" srcOrd="2" destOrd="0" parTransId="{20286078-7DB9-43BF-84A2-9066D97D4B36}" sibTransId="{1C95BF35-250F-4897-9081-6CAC15A069A4}"/>
    <dgm:cxn modelId="{97CC5084-A3A4-48E5-B74E-98B484655A9E}" type="presOf" srcId="{FD2F7E8D-BFBA-4302-A7B8-164A8ADF3ECC}" destId="{2F865D39-D8E4-4BCB-BE13-B7C36E0AD08E}" srcOrd="0" destOrd="0" presId="urn:microsoft.com/office/officeart/2008/layout/LinedList"/>
    <dgm:cxn modelId="{BFA4725D-A658-424E-A81E-5954B8A3359A}" type="presOf" srcId="{06ADDBF3-36B0-4BEB-B87B-014A2CE5CDF9}" destId="{544E2ABB-64DB-48B6-A9DA-33DB3A62A9C9}" srcOrd="0" destOrd="0" presId="urn:microsoft.com/office/officeart/2008/layout/LinedList"/>
    <dgm:cxn modelId="{08A5D70B-D32F-477F-955E-F6015419B5CA}" type="presOf" srcId="{51A559BD-75FF-4778-B953-C0076501F296}" destId="{1F7BC526-01B6-439E-A721-18DDC8933603}" srcOrd="0" destOrd="0" presId="urn:microsoft.com/office/officeart/2008/layout/LinedList"/>
    <dgm:cxn modelId="{7261E16B-6406-47B1-8C4F-381D22FA38BF}" srcId="{06ADDBF3-36B0-4BEB-B87B-014A2CE5CDF9}" destId="{E3C546EC-0880-40B9-806C-7A3E685FCEF4}" srcOrd="3" destOrd="0" parTransId="{E32CEDE6-D538-4378-BCDF-76D5C7ECB577}" sibTransId="{B1BF0231-F5E0-4635-8A60-A70F7444BFCC}"/>
    <dgm:cxn modelId="{1CEC4879-31DA-44D7-A5B3-9E0C80D8139E}" srcId="{06ADDBF3-36B0-4BEB-B87B-014A2CE5CDF9}" destId="{FD2F7E8D-BFBA-4302-A7B8-164A8ADF3ECC}" srcOrd="0" destOrd="0" parTransId="{A4008ECF-19CB-46A3-92BD-1504DB7D48C0}" sibTransId="{C5912BA5-504C-4DDA-BEC1-C17C78705B05}"/>
    <dgm:cxn modelId="{3241058D-5F37-4113-A15D-5D6FF9933F7B}" type="presOf" srcId="{B30F8A8D-26C1-4836-A157-D8D08206E1B2}" destId="{AD6BC413-B7EE-4689-81F4-7062C0282C55}" srcOrd="0" destOrd="0" presId="urn:microsoft.com/office/officeart/2008/layout/LinedList"/>
    <dgm:cxn modelId="{D1826A43-49F1-428A-8791-56206A161596}" srcId="{06ADDBF3-36B0-4BEB-B87B-014A2CE5CDF9}" destId="{51A559BD-75FF-4778-B953-C0076501F296}" srcOrd="1" destOrd="0" parTransId="{C2AD760E-0407-43D2-9DF7-77EB8A6D2203}" sibTransId="{091F8F34-FBAF-4D69-B32D-FCE463E3985B}"/>
    <dgm:cxn modelId="{18D5F56A-D043-4F9B-B348-E940F78DD953}" type="presParOf" srcId="{544E2ABB-64DB-48B6-A9DA-33DB3A62A9C9}" destId="{29EF7CEE-F7C1-4C11-A83A-FEF671BA559D}" srcOrd="0" destOrd="0" presId="urn:microsoft.com/office/officeart/2008/layout/LinedList"/>
    <dgm:cxn modelId="{783B69EA-CA0B-47C9-A653-57851F401371}" type="presParOf" srcId="{544E2ABB-64DB-48B6-A9DA-33DB3A62A9C9}" destId="{6C0672FD-C42A-4319-BC95-863945BB9C2A}" srcOrd="1" destOrd="0" presId="urn:microsoft.com/office/officeart/2008/layout/LinedList"/>
    <dgm:cxn modelId="{C8918CF4-4E4E-4B25-90B4-8D699B64D37F}" type="presParOf" srcId="{6C0672FD-C42A-4319-BC95-863945BB9C2A}" destId="{2F865D39-D8E4-4BCB-BE13-B7C36E0AD08E}" srcOrd="0" destOrd="0" presId="urn:microsoft.com/office/officeart/2008/layout/LinedList"/>
    <dgm:cxn modelId="{2D76446C-9D51-4019-8D76-4BF80C57F2D7}" type="presParOf" srcId="{6C0672FD-C42A-4319-BC95-863945BB9C2A}" destId="{97CB081E-9525-49CE-8D26-27ADDC3EC3CD}" srcOrd="1" destOrd="0" presId="urn:microsoft.com/office/officeart/2008/layout/LinedList"/>
    <dgm:cxn modelId="{8A758FEA-F6B1-4D88-AA43-AFBA149E8768}" type="presParOf" srcId="{544E2ABB-64DB-48B6-A9DA-33DB3A62A9C9}" destId="{0ACB77AD-F659-4885-AA30-B0BA48A11633}" srcOrd="2" destOrd="0" presId="urn:microsoft.com/office/officeart/2008/layout/LinedList"/>
    <dgm:cxn modelId="{00E49D1C-F71A-4FE4-92BC-3864E9C656E0}" type="presParOf" srcId="{544E2ABB-64DB-48B6-A9DA-33DB3A62A9C9}" destId="{653323E3-7EE5-4768-BBED-F6B323F93B38}" srcOrd="3" destOrd="0" presId="urn:microsoft.com/office/officeart/2008/layout/LinedList"/>
    <dgm:cxn modelId="{6B84852A-ED24-41E2-9350-45F2B04BAB85}" type="presParOf" srcId="{653323E3-7EE5-4768-BBED-F6B323F93B38}" destId="{1F7BC526-01B6-439E-A721-18DDC8933603}" srcOrd="0" destOrd="0" presId="urn:microsoft.com/office/officeart/2008/layout/LinedList"/>
    <dgm:cxn modelId="{2130D4A9-437B-4CD8-AB52-21D67ABE69F8}" type="presParOf" srcId="{653323E3-7EE5-4768-BBED-F6B323F93B38}" destId="{CA6893C5-1AA1-4800-B3D1-71E90A797E14}" srcOrd="1" destOrd="0" presId="urn:microsoft.com/office/officeart/2008/layout/LinedList"/>
    <dgm:cxn modelId="{4EF5A57C-CA57-4018-BF0C-F1CED660B740}" type="presParOf" srcId="{544E2ABB-64DB-48B6-A9DA-33DB3A62A9C9}" destId="{9E5A377B-BE3A-4FE3-B9CC-6D87B7DA597C}" srcOrd="4" destOrd="0" presId="urn:microsoft.com/office/officeart/2008/layout/LinedList"/>
    <dgm:cxn modelId="{67BE6025-C929-41EE-A5AC-6805F0479EEB}" type="presParOf" srcId="{544E2ABB-64DB-48B6-A9DA-33DB3A62A9C9}" destId="{C164DD0E-7E27-409D-9C3A-0C7ED6BA09B1}" srcOrd="5" destOrd="0" presId="urn:microsoft.com/office/officeart/2008/layout/LinedList"/>
    <dgm:cxn modelId="{AA202193-A6A4-49EE-A1DB-39669F3AE548}" type="presParOf" srcId="{C164DD0E-7E27-409D-9C3A-0C7ED6BA09B1}" destId="{AD6BC413-B7EE-4689-81F4-7062C0282C55}" srcOrd="0" destOrd="0" presId="urn:microsoft.com/office/officeart/2008/layout/LinedList"/>
    <dgm:cxn modelId="{FA5F2A84-21B1-4556-A0B6-BD95BE9C1BDB}" type="presParOf" srcId="{C164DD0E-7E27-409D-9C3A-0C7ED6BA09B1}" destId="{A5211EE7-FC02-4D3A-8FEE-30152A19BE6E}" srcOrd="1" destOrd="0" presId="urn:microsoft.com/office/officeart/2008/layout/LinedList"/>
    <dgm:cxn modelId="{3D8F07F3-DD63-45A1-9987-54415421D7C6}" type="presParOf" srcId="{544E2ABB-64DB-48B6-A9DA-33DB3A62A9C9}" destId="{09D82CD8-8D98-46D9-8130-3B69759F3E9F}" srcOrd="6" destOrd="0" presId="urn:microsoft.com/office/officeart/2008/layout/LinedList"/>
    <dgm:cxn modelId="{540A44DC-F398-4132-9D1E-25A378F87B6B}" type="presParOf" srcId="{544E2ABB-64DB-48B6-A9DA-33DB3A62A9C9}" destId="{9AA3E713-4767-43D4-B394-CE055B4699D2}" srcOrd="7" destOrd="0" presId="urn:microsoft.com/office/officeart/2008/layout/LinedList"/>
    <dgm:cxn modelId="{EA56A8BF-9C65-4C93-8638-74D9EE3A2359}" type="presParOf" srcId="{9AA3E713-4767-43D4-B394-CE055B4699D2}" destId="{A2BE0FEE-BAAD-4842-A7D4-12B50109116E}" srcOrd="0" destOrd="0" presId="urn:microsoft.com/office/officeart/2008/layout/LinedList"/>
    <dgm:cxn modelId="{C5E23C8C-1B6D-4F19-B5B7-59F03A6DB1F1}" type="presParOf" srcId="{9AA3E713-4767-43D4-B394-CE055B4699D2}" destId="{061F0EBD-B042-4C9E-B360-9304E917B6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ADDBF3-36B0-4BEB-B87B-014A2CE5CDF9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2F7E8D-BFBA-4302-A7B8-164A8ADF3ECC}">
      <dgm:prSet/>
      <dgm:spPr/>
      <dgm:t>
        <a:bodyPr/>
        <a:lstStyle/>
        <a:p>
          <a:pPr rtl="0"/>
          <a:r>
            <a:rPr lang="sr-Latn-RS" dirty="0">
              <a:latin typeface="Avenir Next LT Pro"/>
            </a:rPr>
            <a:t>Mogu biti dodeljeni i čvorovima i relacijama</a:t>
          </a:r>
          <a:endParaRPr lang="en-US" dirty="0"/>
        </a:p>
      </dgm:t>
    </dgm:pt>
    <dgm:pt modelId="{A4008ECF-19CB-46A3-92BD-1504DB7D48C0}" type="parTrans" cxnId="{1CEC4879-31DA-44D7-A5B3-9E0C80D8139E}">
      <dgm:prSet/>
      <dgm:spPr/>
      <dgm:t>
        <a:bodyPr/>
        <a:lstStyle/>
        <a:p>
          <a:endParaRPr lang="en-US"/>
        </a:p>
      </dgm:t>
    </dgm:pt>
    <dgm:pt modelId="{C5912BA5-504C-4DDA-BEC1-C17C78705B05}" type="sibTrans" cxnId="{1CEC4879-31DA-44D7-A5B3-9E0C80D8139E}">
      <dgm:prSet/>
      <dgm:spPr/>
      <dgm:t>
        <a:bodyPr/>
        <a:lstStyle/>
        <a:p>
          <a:endParaRPr lang="en-US"/>
        </a:p>
      </dgm:t>
    </dgm:pt>
    <dgm:pt modelId="{51A559BD-75FF-4778-B953-C0076501F296}">
      <dgm:prSet phldr="0"/>
      <dgm:spPr/>
      <dgm:t>
        <a:bodyPr/>
        <a:lstStyle/>
        <a:p>
          <a:pPr rtl="0"/>
          <a:r>
            <a:rPr lang="sr-Latn-RS" dirty="0">
              <a:latin typeface="Avenir Next LT Pro"/>
            </a:rPr>
            <a:t>Bliže određuju smisao pojma kojem pripadaju</a:t>
          </a:r>
          <a:endParaRPr lang="sr-Latn-RS" dirty="0"/>
        </a:p>
      </dgm:t>
    </dgm:pt>
    <dgm:pt modelId="{C2AD760E-0407-43D2-9DF7-77EB8A6D2203}" type="parTrans" cxnId="{D1826A43-49F1-428A-8791-56206A161596}">
      <dgm:prSet/>
      <dgm:spPr/>
      <dgm:t>
        <a:bodyPr/>
        <a:lstStyle/>
        <a:p>
          <a:endParaRPr lang="en-US"/>
        </a:p>
      </dgm:t>
    </dgm:pt>
    <dgm:pt modelId="{091F8F34-FBAF-4D69-B32D-FCE463E3985B}" type="sibTrans" cxnId="{D1826A43-49F1-428A-8791-56206A161596}">
      <dgm:prSet/>
      <dgm:spPr/>
      <dgm:t>
        <a:bodyPr/>
        <a:lstStyle/>
        <a:p>
          <a:endParaRPr lang="en-US"/>
        </a:p>
      </dgm:t>
    </dgm:pt>
    <dgm:pt modelId="{E3C546EC-0880-40B9-806C-7A3E685FCEF4}">
      <dgm:prSet phldr="0"/>
      <dgm:spPr/>
      <dgm:t>
        <a:bodyPr/>
        <a:lstStyle/>
        <a:p>
          <a:pPr rtl="0"/>
          <a:r>
            <a:rPr lang="sr-Latn-RS" i="1" dirty="0" err="1">
              <a:latin typeface="Avenir Next LT Pro"/>
            </a:rPr>
            <a:t>Key-value</a:t>
          </a:r>
          <a:r>
            <a:rPr lang="sr-Latn-RS" dirty="0">
              <a:latin typeface="Avenir Next LT Pro"/>
            </a:rPr>
            <a:t> parovi</a:t>
          </a:r>
          <a:endParaRPr lang="sr-Latn-RS" dirty="0"/>
        </a:p>
      </dgm:t>
    </dgm:pt>
    <dgm:pt modelId="{E32CEDE6-D538-4378-BCDF-76D5C7ECB577}" type="parTrans" cxnId="{7261E16B-6406-47B1-8C4F-381D22FA38BF}">
      <dgm:prSet/>
      <dgm:spPr/>
      <dgm:t>
        <a:bodyPr/>
        <a:lstStyle/>
        <a:p>
          <a:endParaRPr lang="en-US"/>
        </a:p>
      </dgm:t>
    </dgm:pt>
    <dgm:pt modelId="{B1BF0231-F5E0-4635-8A60-A70F7444BFCC}" type="sibTrans" cxnId="{7261E16B-6406-47B1-8C4F-381D22FA38BF}">
      <dgm:prSet/>
      <dgm:spPr/>
      <dgm:t>
        <a:bodyPr/>
        <a:lstStyle/>
        <a:p>
          <a:endParaRPr lang="en-US"/>
        </a:p>
      </dgm:t>
    </dgm:pt>
    <dgm:pt modelId="{51A03918-5A70-469F-8207-427701EFB994}">
      <dgm:prSet phldr="0"/>
      <dgm:spPr/>
      <dgm:t>
        <a:bodyPr/>
        <a:lstStyle/>
        <a:p>
          <a:pPr rtl="0"/>
          <a:r>
            <a:rPr lang="sr-Latn-RS" dirty="0">
              <a:latin typeface="Avenir Next LT Pro"/>
            </a:rPr>
            <a:t>Ne pravi se razlika između jednovrednosnih i viševrednosnih atributa</a:t>
          </a:r>
        </a:p>
      </dgm:t>
    </dgm:pt>
    <dgm:pt modelId="{7F4CDECD-6DE4-41CC-86D5-543BA0D5E3C1}" type="parTrans" cxnId="{0FCB4BF6-E3E2-41A4-A394-06D7B81D0F8B}">
      <dgm:prSet/>
      <dgm:spPr/>
    </dgm:pt>
    <dgm:pt modelId="{0BA83076-CE74-4CBD-9C72-1CACB091259E}" type="sibTrans" cxnId="{0FCB4BF6-E3E2-41A4-A394-06D7B81D0F8B}">
      <dgm:prSet/>
      <dgm:spPr/>
    </dgm:pt>
    <dgm:pt modelId="{A33B4F51-E959-4173-90EE-176D3504A43E}" type="pres">
      <dgm:prSet presAssocID="{06ADDBF3-36B0-4BEB-B87B-014A2CE5CD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BD4DCF-202F-4001-9CC8-B0F11DB2C60F}" type="pres">
      <dgm:prSet presAssocID="{FD2F7E8D-BFBA-4302-A7B8-164A8ADF3EC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8D593-3AE0-4943-A779-E756F1AB6C5D}" type="pres">
      <dgm:prSet presAssocID="{C5912BA5-504C-4DDA-BEC1-C17C78705B05}" presName="spacer" presStyleCnt="0"/>
      <dgm:spPr/>
    </dgm:pt>
    <dgm:pt modelId="{8A9A7F0E-EE09-4E47-A3F9-F74D640278C4}" type="pres">
      <dgm:prSet presAssocID="{51A559BD-75FF-4778-B953-C0076501F29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714B2-4646-4DA3-B7A1-C2031CA66744}" type="pres">
      <dgm:prSet presAssocID="{091F8F34-FBAF-4D69-B32D-FCE463E3985B}" presName="spacer" presStyleCnt="0"/>
      <dgm:spPr/>
    </dgm:pt>
    <dgm:pt modelId="{8F32101C-F309-4EBD-974E-A40D260D276D}" type="pres">
      <dgm:prSet presAssocID="{E3C546EC-0880-40B9-806C-7A3E685FCEF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F89E2-2543-4761-BE78-F0C204A0AEBD}" type="pres">
      <dgm:prSet presAssocID="{B1BF0231-F5E0-4635-8A60-A70F7444BFCC}" presName="spacer" presStyleCnt="0"/>
      <dgm:spPr/>
    </dgm:pt>
    <dgm:pt modelId="{7944D73D-0E2E-46E2-9EF7-A312CF97E244}" type="pres">
      <dgm:prSet presAssocID="{51A03918-5A70-469F-8207-427701EFB99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82C290-1F83-4733-A4A5-92A976A4AEBC}" type="presOf" srcId="{51A559BD-75FF-4778-B953-C0076501F296}" destId="{8A9A7F0E-EE09-4E47-A3F9-F74D640278C4}" srcOrd="0" destOrd="0" presId="urn:microsoft.com/office/officeart/2005/8/layout/vList2"/>
    <dgm:cxn modelId="{451CDFA2-625E-4867-8CD3-A5EE3BB47B6E}" type="presOf" srcId="{06ADDBF3-36B0-4BEB-B87B-014A2CE5CDF9}" destId="{A33B4F51-E959-4173-90EE-176D3504A43E}" srcOrd="0" destOrd="0" presId="urn:microsoft.com/office/officeart/2005/8/layout/vList2"/>
    <dgm:cxn modelId="{F62DF3BB-F02B-4749-83C2-AED58A39A2E0}" type="presOf" srcId="{FD2F7E8D-BFBA-4302-A7B8-164A8ADF3ECC}" destId="{E2BD4DCF-202F-4001-9CC8-B0F11DB2C60F}" srcOrd="0" destOrd="0" presId="urn:microsoft.com/office/officeart/2005/8/layout/vList2"/>
    <dgm:cxn modelId="{82078035-6A79-4721-B841-990B5C4D12FA}" type="presOf" srcId="{51A03918-5A70-469F-8207-427701EFB994}" destId="{7944D73D-0E2E-46E2-9EF7-A312CF97E244}" srcOrd="0" destOrd="0" presId="urn:microsoft.com/office/officeart/2005/8/layout/vList2"/>
    <dgm:cxn modelId="{7FC70F67-48EA-4EA3-8995-F29E49C85E20}" type="presOf" srcId="{E3C546EC-0880-40B9-806C-7A3E685FCEF4}" destId="{8F32101C-F309-4EBD-974E-A40D260D276D}" srcOrd="0" destOrd="0" presId="urn:microsoft.com/office/officeart/2005/8/layout/vList2"/>
    <dgm:cxn modelId="{0FCB4BF6-E3E2-41A4-A394-06D7B81D0F8B}" srcId="{06ADDBF3-36B0-4BEB-B87B-014A2CE5CDF9}" destId="{51A03918-5A70-469F-8207-427701EFB994}" srcOrd="3" destOrd="0" parTransId="{7F4CDECD-6DE4-41CC-86D5-543BA0D5E3C1}" sibTransId="{0BA83076-CE74-4CBD-9C72-1CACB091259E}"/>
    <dgm:cxn modelId="{7261E16B-6406-47B1-8C4F-381D22FA38BF}" srcId="{06ADDBF3-36B0-4BEB-B87B-014A2CE5CDF9}" destId="{E3C546EC-0880-40B9-806C-7A3E685FCEF4}" srcOrd="2" destOrd="0" parTransId="{E32CEDE6-D538-4378-BCDF-76D5C7ECB577}" sibTransId="{B1BF0231-F5E0-4635-8A60-A70F7444BFCC}"/>
    <dgm:cxn modelId="{1CEC4879-31DA-44D7-A5B3-9E0C80D8139E}" srcId="{06ADDBF3-36B0-4BEB-B87B-014A2CE5CDF9}" destId="{FD2F7E8D-BFBA-4302-A7B8-164A8ADF3ECC}" srcOrd="0" destOrd="0" parTransId="{A4008ECF-19CB-46A3-92BD-1504DB7D48C0}" sibTransId="{C5912BA5-504C-4DDA-BEC1-C17C78705B05}"/>
    <dgm:cxn modelId="{D1826A43-49F1-428A-8791-56206A161596}" srcId="{06ADDBF3-36B0-4BEB-B87B-014A2CE5CDF9}" destId="{51A559BD-75FF-4778-B953-C0076501F296}" srcOrd="1" destOrd="0" parTransId="{C2AD760E-0407-43D2-9DF7-77EB8A6D2203}" sibTransId="{091F8F34-FBAF-4D69-B32D-FCE463E3985B}"/>
    <dgm:cxn modelId="{37A9B6E1-AD5C-46F4-9439-2E5BE720303F}" type="presParOf" srcId="{A33B4F51-E959-4173-90EE-176D3504A43E}" destId="{E2BD4DCF-202F-4001-9CC8-B0F11DB2C60F}" srcOrd="0" destOrd="0" presId="urn:microsoft.com/office/officeart/2005/8/layout/vList2"/>
    <dgm:cxn modelId="{383A091B-D026-4B00-9192-3C2332F533A8}" type="presParOf" srcId="{A33B4F51-E959-4173-90EE-176D3504A43E}" destId="{8EF8D593-3AE0-4943-A779-E756F1AB6C5D}" srcOrd="1" destOrd="0" presId="urn:microsoft.com/office/officeart/2005/8/layout/vList2"/>
    <dgm:cxn modelId="{5D503060-A131-40AC-9D40-74F708372BB5}" type="presParOf" srcId="{A33B4F51-E959-4173-90EE-176D3504A43E}" destId="{8A9A7F0E-EE09-4E47-A3F9-F74D640278C4}" srcOrd="2" destOrd="0" presId="urn:microsoft.com/office/officeart/2005/8/layout/vList2"/>
    <dgm:cxn modelId="{C2C7E02F-2F83-4331-A831-81E0C10BBA0E}" type="presParOf" srcId="{A33B4F51-E959-4173-90EE-176D3504A43E}" destId="{B49714B2-4646-4DA3-B7A1-C2031CA66744}" srcOrd="3" destOrd="0" presId="urn:microsoft.com/office/officeart/2005/8/layout/vList2"/>
    <dgm:cxn modelId="{7B129359-8539-48DA-839D-876F9D434363}" type="presParOf" srcId="{A33B4F51-E959-4173-90EE-176D3504A43E}" destId="{8F32101C-F309-4EBD-974E-A40D260D276D}" srcOrd="4" destOrd="0" presId="urn:microsoft.com/office/officeart/2005/8/layout/vList2"/>
    <dgm:cxn modelId="{7EFB5473-1F6E-4626-AF03-CC419057E0DE}" type="presParOf" srcId="{A33B4F51-E959-4173-90EE-176D3504A43E}" destId="{38DF89E2-2543-4761-BE78-F0C204A0AEBD}" srcOrd="5" destOrd="0" presId="urn:microsoft.com/office/officeart/2005/8/layout/vList2"/>
    <dgm:cxn modelId="{B7ED8A49-BA22-40B2-9C5F-2F61BD084ADD}" type="presParOf" srcId="{A33B4F51-E959-4173-90EE-176D3504A43E}" destId="{7944D73D-0E2E-46E2-9EF7-A312CF97E2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ADDBF3-36B0-4BEB-B87B-014A2CE5CDF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2F7E8D-BFBA-4302-A7B8-164A8ADF3ECC}">
      <dgm:prSet/>
      <dgm:spPr/>
      <dgm:t>
        <a:bodyPr/>
        <a:lstStyle/>
        <a:p>
          <a:r>
            <a:rPr lang="sr-Latn-RS">
              <a:latin typeface="Avenir Next LT Pro"/>
            </a:rPr>
            <a:t>Whiteboard</a:t>
          </a:r>
          <a:endParaRPr lang="en-US"/>
        </a:p>
      </dgm:t>
    </dgm:pt>
    <dgm:pt modelId="{A4008ECF-19CB-46A3-92BD-1504DB7D48C0}" type="parTrans" cxnId="{1CEC4879-31DA-44D7-A5B3-9E0C80D8139E}">
      <dgm:prSet/>
      <dgm:spPr/>
      <dgm:t>
        <a:bodyPr/>
        <a:lstStyle/>
        <a:p>
          <a:endParaRPr lang="en-US"/>
        </a:p>
      </dgm:t>
    </dgm:pt>
    <dgm:pt modelId="{C5912BA5-504C-4DDA-BEC1-C17C78705B05}" type="sibTrans" cxnId="{1CEC4879-31DA-44D7-A5B3-9E0C80D8139E}">
      <dgm:prSet/>
      <dgm:spPr/>
      <dgm:t>
        <a:bodyPr/>
        <a:lstStyle/>
        <a:p>
          <a:endParaRPr lang="en-US"/>
        </a:p>
      </dgm:t>
    </dgm:pt>
    <dgm:pt modelId="{51A559BD-75FF-4778-B953-C0076501F296}">
      <dgm:prSet phldr="0"/>
      <dgm:spPr/>
      <dgm:t>
        <a:bodyPr/>
        <a:lstStyle/>
        <a:p>
          <a:pPr rtl="0"/>
          <a:r>
            <a:rPr lang="sr-Latn-RS">
              <a:latin typeface="Avenir Next LT Pro"/>
            </a:rPr>
            <a:t>Formatiranje u skladu sa </a:t>
          </a:r>
          <a:r>
            <a:rPr lang="sr-Latn-RS" err="1">
              <a:latin typeface="Avenir Next LT Pro"/>
            </a:rPr>
            <a:t>Cypher</a:t>
          </a:r>
          <a:r>
            <a:rPr lang="sr-Latn-RS">
              <a:latin typeface="Avenir Next LT Pro"/>
            </a:rPr>
            <a:t> sintaksom</a:t>
          </a:r>
          <a:endParaRPr lang="sr-Latn-RS"/>
        </a:p>
      </dgm:t>
    </dgm:pt>
    <dgm:pt modelId="{C2AD760E-0407-43D2-9DF7-77EB8A6D2203}" type="parTrans" cxnId="{D1826A43-49F1-428A-8791-56206A161596}">
      <dgm:prSet/>
      <dgm:spPr/>
      <dgm:t>
        <a:bodyPr/>
        <a:lstStyle/>
        <a:p>
          <a:endParaRPr lang="en-US"/>
        </a:p>
      </dgm:t>
    </dgm:pt>
    <dgm:pt modelId="{091F8F34-FBAF-4D69-B32D-FCE463E3985B}" type="sibTrans" cxnId="{D1826A43-49F1-428A-8791-56206A161596}">
      <dgm:prSet/>
      <dgm:spPr/>
      <dgm:t>
        <a:bodyPr/>
        <a:lstStyle/>
        <a:p>
          <a:endParaRPr lang="en-US"/>
        </a:p>
      </dgm:t>
    </dgm:pt>
    <dgm:pt modelId="{E3C546EC-0880-40B9-806C-7A3E685FCEF4}">
      <dgm:prSet phldr="0"/>
      <dgm:spPr/>
      <dgm:t>
        <a:bodyPr/>
        <a:lstStyle/>
        <a:p>
          <a:pPr rtl="0"/>
          <a:r>
            <a:rPr lang="sr-Latn-RS">
              <a:latin typeface="Avenir Next LT Pro"/>
            </a:rPr>
            <a:t>Razvoj baze podataka u odgovarajućem Neo4j okruženju</a:t>
          </a:r>
          <a:endParaRPr lang="sr-Latn-RS"/>
        </a:p>
      </dgm:t>
    </dgm:pt>
    <dgm:pt modelId="{E32CEDE6-D538-4378-BCDF-76D5C7ECB577}" type="parTrans" cxnId="{7261E16B-6406-47B1-8C4F-381D22FA38BF}">
      <dgm:prSet/>
      <dgm:spPr/>
      <dgm:t>
        <a:bodyPr/>
        <a:lstStyle/>
        <a:p>
          <a:endParaRPr lang="en-US"/>
        </a:p>
      </dgm:t>
    </dgm:pt>
    <dgm:pt modelId="{B1BF0231-F5E0-4635-8A60-A70F7444BFCC}" type="sibTrans" cxnId="{7261E16B-6406-47B1-8C4F-381D22FA38BF}">
      <dgm:prSet/>
      <dgm:spPr/>
      <dgm:t>
        <a:bodyPr/>
        <a:lstStyle/>
        <a:p>
          <a:endParaRPr lang="en-US"/>
        </a:p>
      </dgm:t>
    </dgm:pt>
    <dgm:pt modelId="{06208F9B-AEF6-4FD0-9B6B-91262F825878}" type="pres">
      <dgm:prSet presAssocID="{06ADDBF3-36B0-4BEB-B87B-014A2CE5CDF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AA6CFA-8509-4F4E-B21B-B35202816E6A}" type="pres">
      <dgm:prSet presAssocID="{06ADDBF3-36B0-4BEB-B87B-014A2CE5CDF9}" presName="dummyMaxCanvas" presStyleCnt="0">
        <dgm:presLayoutVars/>
      </dgm:prSet>
      <dgm:spPr/>
    </dgm:pt>
    <dgm:pt modelId="{72A02495-2907-4755-94A3-24A892A0669C}" type="pres">
      <dgm:prSet presAssocID="{06ADDBF3-36B0-4BEB-B87B-014A2CE5CDF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4E522-34C9-46BC-80D4-34982700634E}" type="pres">
      <dgm:prSet presAssocID="{06ADDBF3-36B0-4BEB-B87B-014A2CE5CDF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E8D24-942C-437F-A6F0-6594D0C11275}" type="pres">
      <dgm:prSet presAssocID="{06ADDBF3-36B0-4BEB-B87B-014A2CE5CDF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15C77-B096-435F-A97D-E0B0ADCD42DD}" type="pres">
      <dgm:prSet presAssocID="{06ADDBF3-36B0-4BEB-B87B-014A2CE5CDF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1491B-0E14-4FD8-BA70-EB1A0D40E726}" type="pres">
      <dgm:prSet presAssocID="{06ADDBF3-36B0-4BEB-B87B-014A2CE5CDF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8C7BB-1A12-4384-9A55-5ADC2607E1F0}" type="pres">
      <dgm:prSet presAssocID="{06ADDBF3-36B0-4BEB-B87B-014A2CE5CDF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54451-194B-4BC4-BA3F-DBB396157198}" type="pres">
      <dgm:prSet presAssocID="{06ADDBF3-36B0-4BEB-B87B-014A2CE5CDF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A3C2B-3149-434C-8B9F-BE68ED2005BA}" type="pres">
      <dgm:prSet presAssocID="{06ADDBF3-36B0-4BEB-B87B-014A2CE5CDF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4FF8DB-F305-403E-8132-462882AE3FD1}" type="presOf" srcId="{06ADDBF3-36B0-4BEB-B87B-014A2CE5CDF9}" destId="{06208F9B-AEF6-4FD0-9B6B-91262F825878}" srcOrd="0" destOrd="0" presId="urn:microsoft.com/office/officeart/2005/8/layout/vProcess5"/>
    <dgm:cxn modelId="{20B42C92-ABED-4A13-864B-350E4D44A753}" type="presOf" srcId="{E3C546EC-0880-40B9-806C-7A3E685FCEF4}" destId="{558A3C2B-3149-434C-8B9F-BE68ED2005BA}" srcOrd="1" destOrd="0" presId="urn:microsoft.com/office/officeart/2005/8/layout/vProcess5"/>
    <dgm:cxn modelId="{899E5844-522F-46CF-9EF5-6509483EF64F}" type="presOf" srcId="{E3C546EC-0880-40B9-806C-7A3E685FCEF4}" destId="{3E5E8D24-942C-437F-A6F0-6594D0C11275}" srcOrd="0" destOrd="0" presId="urn:microsoft.com/office/officeart/2005/8/layout/vProcess5"/>
    <dgm:cxn modelId="{4ABA8602-CC2F-4F8F-8E32-CD011BC3F954}" type="presOf" srcId="{51A559BD-75FF-4778-B953-C0076501F296}" destId="{E9154451-194B-4BC4-BA3F-DBB396157198}" srcOrd="1" destOrd="0" presId="urn:microsoft.com/office/officeart/2005/8/layout/vProcess5"/>
    <dgm:cxn modelId="{CA3A7FE2-E08B-4572-950D-CCC5C4AB77F2}" type="presOf" srcId="{51A559BD-75FF-4778-B953-C0076501F296}" destId="{F234E522-34C9-46BC-80D4-34982700634E}" srcOrd="0" destOrd="0" presId="urn:microsoft.com/office/officeart/2005/8/layout/vProcess5"/>
    <dgm:cxn modelId="{AD57F26C-682F-4A64-A136-1F71B721DB16}" type="presOf" srcId="{FD2F7E8D-BFBA-4302-A7B8-164A8ADF3ECC}" destId="{72A02495-2907-4755-94A3-24A892A0669C}" srcOrd="0" destOrd="0" presId="urn:microsoft.com/office/officeart/2005/8/layout/vProcess5"/>
    <dgm:cxn modelId="{9D8706AF-7887-4378-AC59-6D39A273072D}" type="presOf" srcId="{FD2F7E8D-BFBA-4302-A7B8-164A8ADF3ECC}" destId="{0B78C7BB-1A12-4384-9A55-5ADC2607E1F0}" srcOrd="1" destOrd="0" presId="urn:microsoft.com/office/officeart/2005/8/layout/vProcess5"/>
    <dgm:cxn modelId="{29BB710F-F962-44CC-B4C6-7C745E8EBFF9}" type="presOf" srcId="{C5912BA5-504C-4DDA-BEC1-C17C78705B05}" destId="{2BE15C77-B096-435F-A97D-E0B0ADCD42DD}" srcOrd="0" destOrd="0" presId="urn:microsoft.com/office/officeart/2005/8/layout/vProcess5"/>
    <dgm:cxn modelId="{7261E16B-6406-47B1-8C4F-381D22FA38BF}" srcId="{06ADDBF3-36B0-4BEB-B87B-014A2CE5CDF9}" destId="{E3C546EC-0880-40B9-806C-7A3E685FCEF4}" srcOrd="2" destOrd="0" parTransId="{E32CEDE6-D538-4378-BCDF-76D5C7ECB577}" sibTransId="{B1BF0231-F5E0-4635-8A60-A70F7444BFCC}"/>
    <dgm:cxn modelId="{1CEC4879-31DA-44D7-A5B3-9E0C80D8139E}" srcId="{06ADDBF3-36B0-4BEB-B87B-014A2CE5CDF9}" destId="{FD2F7E8D-BFBA-4302-A7B8-164A8ADF3ECC}" srcOrd="0" destOrd="0" parTransId="{A4008ECF-19CB-46A3-92BD-1504DB7D48C0}" sibTransId="{C5912BA5-504C-4DDA-BEC1-C17C78705B05}"/>
    <dgm:cxn modelId="{D1826A43-49F1-428A-8791-56206A161596}" srcId="{06ADDBF3-36B0-4BEB-B87B-014A2CE5CDF9}" destId="{51A559BD-75FF-4778-B953-C0076501F296}" srcOrd="1" destOrd="0" parTransId="{C2AD760E-0407-43D2-9DF7-77EB8A6D2203}" sibTransId="{091F8F34-FBAF-4D69-B32D-FCE463E3985B}"/>
    <dgm:cxn modelId="{B7089A2C-2193-4331-9C21-CD01E762E63A}" type="presOf" srcId="{091F8F34-FBAF-4D69-B32D-FCE463E3985B}" destId="{7B41491B-0E14-4FD8-BA70-EB1A0D40E726}" srcOrd="0" destOrd="0" presId="urn:microsoft.com/office/officeart/2005/8/layout/vProcess5"/>
    <dgm:cxn modelId="{F9EE9BC3-7BEE-4691-BF9B-994891603F00}" type="presParOf" srcId="{06208F9B-AEF6-4FD0-9B6B-91262F825878}" destId="{D3AA6CFA-8509-4F4E-B21B-B35202816E6A}" srcOrd="0" destOrd="0" presId="urn:microsoft.com/office/officeart/2005/8/layout/vProcess5"/>
    <dgm:cxn modelId="{BABF7446-76F1-44BD-A432-5518CD9EDFC7}" type="presParOf" srcId="{06208F9B-AEF6-4FD0-9B6B-91262F825878}" destId="{72A02495-2907-4755-94A3-24A892A0669C}" srcOrd="1" destOrd="0" presId="urn:microsoft.com/office/officeart/2005/8/layout/vProcess5"/>
    <dgm:cxn modelId="{C61EE8F3-AAD8-4647-99EA-C2A0D218FA8F}" type="presParOf" srcId="{06208F9B-AEF6-4FD0-9B6B-91262F825878}" destId="{F234E522-34C9-46BC-80D4-34982700634E}" srcOrd="2" destOrd="0" presId="urn:microsoft.com/office/officeart/2005/8/layout/vProcess5"/>
    <dgm:cxn modelId="{1A25E26D-46F4-4DB9-91CE-003D9A4E7AE3}" type="presParOf" srcId="{06208F9B-AEF6-4FD0-9B6B-91262F825878}" destId="{3E5E8D24-942C-437F-A6F0-6594D0C11275}" srcOrd="3" destOrd="0" presId="urn:microsoft.com/office/officeart/2005/8/layout/vProcess5"/>
    <dgm:cxn modelId="{44D7FDAF-8D06-4F27-837B-B8F6C1A5D61E}" type="presParOf" srcId="{06208F9B-AEF6-4FD0-9B6B-91262F825878}" destId="{2BE15C77-B096-435F-A97D-E0B0ADCD42DD}" srcOrd="4" destOrd="0" presId="urn:microsoft.com/office/officeart/2005/8/layout/vProcess5"/>
    <dgm:cxn modelId="{9B831DC3-F329-45EA-BA68-672E6D3C4792}" type="presParOf" srcId="{06208F9B-AEF6-4FD0-9B6B-91262F825878}" destId="{7B41491B-0E14-4FD8-BA70-EB1A0D40E726}" srcOrd="5" destOrd="0" presId="urn:microsoft.com/office/officeart/2005/8/layout/vProcess5"/>
    <dgm:cxn modelId="{6117FC35-06D9-4FD5-BCC5-BF4671BDA95D}" type="presParOf" srcId="{06208F9B-AEF6-4FD0-9B6B-91262F825878}" destId="{0B78C7BB-1A12-4384-9A55-5ADC2607E1F0}" srcOrd="6" destOrd="0" presId="urn:microsoft.com/office/officeart/2005/8/layout/vProcess5"/>
    <dgm:cxn modelId="{7884F3DD-8D0B-4636-86C2-BEA84BE58EE0}" type="presParOf" srcId="{06208F9B-AEF6-4FD0-9B6B-91262F825878}" destId="{E9154451-194B-4BC4-BA3F-DBB396157198}" srcOrd="7" destOrd="0" presId="urn:microsoft.com/office/officeart/2005/8/layout/vProcess5"/>
    <dgm:cxn modelId="{2FE1E1EA-6F00-4E7E-A321-62F0FC7AA841}" type="presParOf" srcId="{06208F9B-AEF6-4FD0-9B6B-91262F825878}" destId="{558A3C2B-3149-434C-8B9F-BE68ED2005B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ADDBF3-36B0-4BEB-B87B-014A2CE5CDF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2F7E8D-BFBA-4302-A7B8-164A8ADF3ECC}">
      <dgm:prSet/>
      <dgm:spPr/>
      <dgm:t>
        <a:bodyPr/>
        <a:lstStyle/>
        <a:p>
          <a:pPr rtl="0"/>
          <a:r>
            <a:rPr lang="sr-Latn-RS">
              <a:latin typeface="Avenir Next LT Pro"/>
            </a:rPr>
            <a:t>Pronaći izvorišni čvor</a:t>
          </a:r>
          <a:endParaRPr lang="en-US"/>
        </a:p>
      </dgm:t>
    </dgm:pt>
    <dgm:pt modelId="{A4008ECF-19CB-46A3-92BD-1504DB7D48C0}" type="parTrans" cxnId="{1CEC4879-31DA-44D7-A5B3-9E0C80D8139E}">
      <dgm:prSet/>
      <dgm:spPr/>
      <dgm:t>
        <a:bodyPr/>
        <a:lstStyle/>
        <a:p>
          <a:endParaRPr lang="en-US"/>
        </a:p>
      </dgm:t>
    </dgm:pt>
    <dgm:pt modelId="{C5912BA5-504C-4DDA-BEC1-C17C78705B05}" type="sibTrans" cxnId="{1CEC4879-31DA-44D7-A5B3-9E0C80D8139E}">
      <dgm:prSet/>
      <dgm:spPr/>
      <dgm:t>
        <a:bodyPr/>
        <a:lstStyle/>
        <a:p>
          <a:endParaRPr lang="en-US"/>
        </a:p>
      </dgm:t>
    </dgm:pt>
    <dgm:pt modelId="{51A559BD-75FF-4778-B953-C0076501F296}">
      <dgm:prSet/>
      <dgm:spPr/>
      <dgm:t>
        <a:bodyPr/>
        <a:lstStyle/>
        <a:p>
          <a:pPr rtl="0"/>
          <a:r>
            <a:rPr lang="sr-Latn-RS">
              <a:latin typeface="Avenir Next LT Pro"/>
            </a:rPr>
            <a:t>Pronaći odredišni čvor</a:t>
          </a:r>
          <a:endParaRPr lang="en-US"/>
        </a:p>
      </dgm:t>
    </dgm:pt>
    <dgm:pt modelId="{C2AD760E-0407-43D2-9DF7-77EB8A6D2203}" type="parTrans" cxnId="{D1826A43-49F1-428A-8791-56206A161596}">
      <dgm:prSet/>
      <dgm:spPr/>
      <dgm:t>
        <a:bodyPr/>
        <a:lstStyle/>
        <a:p>
          <a:endParaRPr lang="en-US"/>
        </a:p>
      </dgm:t>
    </dgm:pt>
    <dgm:pt modelId="{091F8F34-FBAF-4D69-B32D-FCE463E3985B}" type="sibTrans" cxnId="{D1826A43-49F1-428A-8791-56206A161596}">
      <dgm:prSet/>
      <dgm:spPr/>
      <dgm:t>
        <a:bodyPr/>
        <a:lstStyle/>
        <a:p>
          <a:endParaRPr lang="en-US"/>
        </a:p>
      </dgm:t>
    </dgm:pt>
    <dgm:pt modelId="{B30F8A8D-26C1-4836-A157-D8D08206E1B2}">
      <dgm:prSet phldr="0"/>
      <dgm:spPr/>
      <dgm:t>
        <a:bodyPr/>
        <a:lstStyle/>
        <a:p>
          <a:pPr rtl="0"/>
          <a:r>
            <a:rPr lang="sr-Latn-RS">
              <a:latin typeface="Avenir Next LT Pro"/>
            </a:rPr>
            <a:t>Kreirati poteg koji polazi iz izvorišnog i usmeren je ka odredišnom čvoru</a:t>
          </a:r>
          <a:endParaRPr lang="sr-Latn-RS"/>
        </a:p>
      </dgm:t>
    </dgm:pt>
    <dgm:pt modelId="{20286078-7DB9-43BF-84A2-9066D97D4B36}" type="parTrans" cxnId="{3F2BD1D3-BC17-4AC0-AFCB-272005CA699E}">
      <dgm:prSet/>
      <dgm:spPr/>
      <dgm:t>
        <a:bodyPr/>
        <a:lstStyle/>
        <a:p>
          <a:endParaRPr lang="en-US"/>
        </a:p>
      </dgm:t>
    </dgm:pt>
    <dgm:pt modelId="{1C95BF35-250F-4897-9081-6CAC15A069A4}" type="sibTrans" cxnId="{3F2BD1D3-BC17-4AC0-AFCB-272005CA699E}">
      <dgm:prSet/>
      <dgm:spPr/>
      <dgm:t>
        <a:bodyPr/>
        <a:lstStyle/>
        <a:p>
          <a:endParaRPr lang="en-US"/>
        </a:p>
      </dgm:t>
    </dgm:pt>
    <dgm:pt modelId="{36161115-189C-4886-BAE9-CCC4101875F3}" type="pres">
      <dgm:prSet presAssocID="{06ADDBF3-36B0-4BEB-B87B-014A2CE5CDF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07EFE9-222F-4C21-B346-E866106C9B10}" type="pres">
      <dgm:prSet presAssocID="{06ADDBF3-36B0-4BEB-B87B-014A2CE5CDF9}" presName="dummyMaxCanvas" presStyleCnt="0">
        <dgm:presLayoutVars/>
      </dgm:prSet>
      <dgm:spPr/>
    </dgm:pt>
    <dgm:pt modelId="{AB08E7DF-FB1C-451C-AA24-05BBF6831B5F}" type="pres">
      <dgm:prSet presAssocID="{06ADDBF3-36B0-4BEB-B87B-014A2CE5CDF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F8390-F98F-425F-95F2-CCBCF7D38775}" type="pres">
      <dgm:prSet presAssocID="{06ADDBF3-36B0-4BEB-B87B-014A2CE5CDF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0991C-3F30-432D-86BB-04F05972946B}" type="pres">
      <dgm:prSet presAssocID="{06ADDBF3-36B0-4BEB-B87B-014A2CE5CDF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44C3B-AE9F-4660-AEFB-2E1D8C93CC0A}" type="pres">
      <dgm:prSet presAssocID="{06ADDBF3-36B0-4BEB-B87B-014A2CE5CDF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33F2C-7592-40F1-92A3-D298C6F6B387}" type="pres">
      <dgm:prSet presAssocID="{06ADDBF3-36B0-4BEB-B87B-014A2CE5CDF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851A5-07B4-4D65-9B91-B8FA9F43DBD7}" type="pres">
      <dgm:prSet presAssocID="{06ADDBF3-36B0-4BEB-B87B-014A2CE5CDF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8E9FA-A5B8-4F74-B45D-CAB70DE392FC}" type="pres">
      <dgm:prSet presAssocID="{06ADDBF3-36B0-4BEB-B87B-014A2CE5CDF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EB677-6848-4E4F-8E86-6083A3B3CA2A}" type="pres">
      <dgm:prSet presAssocID="{06ADDBF3-36B0-4BEB-B87B-014A2CE5CDF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25EAC9-481B-423B-93D6-C7BCFF96CAE5}" type="presOf" srcId="{06ADDBF3-36B0-4BEB-B87B-014A2CE5CDF9}" destId="{36161115-189C-4886-BAE9-CCC4101875F3}" srcOrd="0" destOrd="0" presId="urn:microsoft.com/office/officeart/2005/8/layout/vProcess5"/>
    <dgm:cxn modelId="{3F2BD1D3-BC17-4AC0-AFCB-272005CA699E}" srcId="{06ADDBF3-36B0-4BEB-B87B-014A2CE5CDF9}" destId="{B30F8A8D-26C1-4836-A157-D8D08206E1B2}" srcOrd="2" destOrd="0" parTransId="{20286078-7DB9-43BF-84A2-9066D97D4B36}" sibTransId="{1C95BF35-250F-4897-9081-6CAC15A069A4}"/>
    <dgm:cxn modelId="{DB783C38-583C-4406-9D54-305042849AD1}" type="presOf" srcId="{C5912BA5-504C-4DDA-BEC1-C17C78705B05}" destId="{79144C3B-AE9F-4660-AEFB-2E1D8C93CC0A}" srcOrd="0" destOrd="0" presId="urn:microsoft.com/office/officeart/2005/8/layout/vProcess5"/>
    <dgm:cxn modelId="{1F8E924F-8CFA-4695-B4CA-D11C1CEE61DB}" type="presOf" srcId="{FD2F7E8D-BFBA-4302-A7B8-164A8ADF3ECC}" destId="{64B851A5-07B4-4D65-9B91-B8FA9F43DBD7}" srcOrd="1" destOrd="0" presId="urn:microsoft.com/office/officeart/2005/8/layout/vProcess5"/>
    <dgm:cxn modelId="{E8F7B992-34C1-42E3-AB6C-EC6A6B55F82B}" type="presOf" srcId="{B30F8A8D-26C1-4836-A157-D8D08206E1B2}" destId="{C70EB677-6848-4E4F-8E86-6083A3B3CA2A}" srcOrd="1" destOrd="0" presId="urn:microsoft.com/office/officeart/2005/8/layout/vProcess5"/>
    <dgm:cxn modelId="{18304621-1B18-43C0-BBB0-7C58B639C72B}" type="presOf" srcId="{FD2F7E8D-BFBA-4302-A7B8-164A8ADF3ECC}" destId="{AB08E7DF-FB1C-451C-AA24-05BBF6831B5F}" srcOrd="0" destOrd="0" presId="urn:microsoft.com/office/officeart/2005/8/layout/vProcess5"/>
    <dgm:cxn modelId="{44813BDC-79D8-4690-AE06-4CE7C9E1D1C7}" type="presOf" srcId="{B30F8A8D-26C1-4836-A157-D8D08206E1B2}" destId="{4820991C-3F30-432D-86BB-04F05972946B}" srcOrd="0" destOrd="0" presId="urn:microsoft.com/office/officeart/2005/8/layout/vProcess5"/>
    <dgm:cxn modelId="{CE3B9B68-F8B7-40A5-8694-4481ABD0B450}" type="presOf" srcId="{091F8F34-FBAF-4D69-B32D-FCE463E3985B}" destId="{10433F2C-7592-40F1-92A3-D298C6F6B387}" srcOrd="0" destOrd="0" presId="urn:microsoft.com/office/officeart/2005/8/layout/vProcess5"/>
    <dgm:cxn modelId="{63BD160F-C3A0-4766-B771-AD670133C226}" type="presOf" srcId="{51A559BD-75FF-4778-B953-C0076501F296}" destId="{5F2F8390-F98F-425F-95F2-CCBCF7D38775}" srcOrd="0" destOrd="0" presId="urn:microsoft.com/office/officeart/2005/8/layout/vProcess5"/>
    <dgm:cxn modelId="{50489661-8BC0-4F5A-9D99-A0EA47CBED0F}" type="presOf" srcId="{51A559BD-75FF-4778-B953-C0076501F296}" destId="{A018E9FA-A5B8-4F74-B45D-CAB70DE392FC}" srcOrd="1" destOrd="0" presId="urn:microsoft.com/office/officeart/2005/8/layout/vProcess5"/>
    <dgm:cxn modelId="{1CEC4879-31DA-44D7-A5B3-9E0C80D8139E}" srcId="{06ADDBF3-36B0-4BEB-B87B-014A2CE5CDF9}" destId="{FD2F7E8D-BFBA-4302-A7B8-164A8ADF3ECC}" srcOrd="0" destOrd="0" parTransId="{A4008ECF-19CB-46A3-92BD-1504DB7D48C0}" sibTransId="{C5912BA5-504C-4DDA-BEC1-C17C78705B05}"/>
    <dgm:cxn modelId="{D1826A43-49F1-428A-8791-56206A161596}" srcId="{06ADDBF3-36B0-4BEB-B87B-014A2CE5CDF9}" destId="{51A559BD-75FF-4778-B953-C0076501F296}" srcOrd="1" destOrd="0" parTransId="{C2AD760E-0407-43D2-9DF7-77EB8A6D2203}" sibTransId="{091F8F34-FBAF-4D69-B32D-FCE463E3985B}"/>
    <dgm:cxn modelId="{1B923529-DEA7-4966-8568-172E9BAA3830}" type="presParOf" srcId="{36161115-189C-4886-BAE9-CCC4101875F3}" destId="{3907EFE9-222F-4C21-B346-E866106C9B10}" srcOrd="0" destOrd="0" presId="urn:microsoft.com/office/officeart/2005/8/layout/vProcess5"/>
    <dgm:cxn modelId="{51ACB193-88BB-4CF5-8CD9-47DFD393FE82}" type="presParOf" srcId="{36161115-189C-4886-BAE9-CCC4101875F3}" destId="{AB08E7DF-FB1C-451C-AA24-05BBF6831B5F}" srcOrd="1" destOrd="0" presId="urn:microsoft.com/office/officeart/2005/8/layout/vProcess5"/>
    <dgm:cxn modelId="{DD05B430-70ED-40E0-B688-27FFA4F2BAD9}" type="presParOf" srcId="{36161115-189C-4886-BAE9-CCC4101875F3}" destId="{5F2F8390-F98F-425F-95F2-CCBCF7D38775}" srcOrd="2" destOrd="0" presId="urn:microsoft.com/office/officeart/2005/8/layout/vProcess5"/>
    <dgm:cxn modelId="{72DA7660-2AC8-4104-9593-13E981785E73}" type="presParOf" srcId="{36161115-189C-4886-BAE9-CCC4101875F3}" destId="{4820991C-3F30-432D-86BB-04F05972946B}" srcOrd="3" destOrd="0" presId="urn:microsoft.com/office/officeart/2005/8/layout/vProcess5"/>
    <dgm:cxn modelId="{38AB7829-ECC1-4006-9221-F74982EB8C47}" type="presParOf" srcId="{36161115-189C-4886-BAE9-CCC4101875F3}" destId="{79144C3B-AE9F-4660-AEFB-2E1D8C93CC0A}" srcOrd="4" destOrd="0" presId="urn:microsoft.com/office/officeart/2005/8/layout/vProcess5"/>
    <dgm:cxn modelId="{28599239-9912-4190-8038-9E4796AFA42F}" type="presParOf" srcId="{36161115-189C-4886-BAE9-CCC4101875F3}" destId="{10433F2C-7592-40F1-92A3-D298C6F6B387}" srcOrd="5" destOrd="0" presId="urn:microsoft.com/office/officeart/2005/8/layout/vProcess5"/>
    <dgm:cxn modelId="{8121CA4A-5E52-4FAF-A700-3FB264BA4E40}" type="presParOf" srcId="{36161115-189C-4886-BAE9-CCC4101875F3}" destId="{64B851A5-07B4-4D65-9B91-B8FA9F43DBD7}" srcOrd="6" destOrd="0" presId="urn:microsoft.com/office/officeart/2005/8/layout/vProcess5"/>
    <dgm:cxn modelId="{30488210-C137-4CC5-AF81-D2AAEF7AB103}" type="presParOf" srcId="{36161115-189C-4886-BAE9-CCC4101875F3}" destId="{A018E9FA-A5B8-4F74-B45D-CAB70DE392FC}" srcOrd="7" destOrd="0" presId="urn:microsoft.com/office/officeart/2005/8/layout/vProcess5"/>
    <dgm:cxn modelId="{E5138BB8-87D0-41F1-8D1C-40021DA8DBE2}" type="presParOf" srcId="{36161115-189C-4886-BAE9-CCC4101875F3}" destId="{C70EB677-6848-4E4F-8E86-6083A3B3CA2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B7733-A2CF-4600-B10B-67E0927F036C}">
      <dsp:nvSpPr>
        <dsp:cNvPr id="0" name=""/>
        <dsp:cNvSpPr/>
      </dsp:nvSpPr>
      <dsp:spPr>
        <a:xfrm>
          <a:off x="0" y="0"/>
          <a:ext cx="2693378" cy="592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600" b="0" kern="1200">
              <a:solidFill>
                <a:schemeClr val="bg1"/>
              </a:solidFill>
              <a:latin typeface="Times New Roman"/>
              <a:cs typeface="Times New Roman"/>
            </a:rPr>
            <a:t>Čvorovi</a:t>
          </a:r>
          <a:endParaRPr lang="en-US" sz="2600" b="0" kern="1200">
            <a:solidFill>
              <a:schemeClr val="bg1"/>
            </a:solidFill>
            <a:latin typeface="Times New Roman"/>
            <a:cs typeface="Times New Roman"/>
          </a:endParaRPr>
        </a:p>
      </dsp:txBody>
      <dsp:txXfrm>
        <a:off x="17363" y="17363"/>
        <a:ext cx="2003583" cy="558096"/>
      </dsp:txXfrm>
    </dsp:sp>
    <dsp:sp modelId="{6BC172EE-9844-4015-AEAC-01FEA413E1C5}">
      <dsp:nvSpPr>
        <dsp:cNvPr id="0" name=""/>
        <dsp:cNvSpPr/>
      </dsp:nvSpPr>
      <dsp:spPr>
        <a:xfrm>
          <a:off x="225570" y="700608"/>
          <a:ext cx="2693378" cy="592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600" b="0" kern="1200">
              <a:solidFill>
                <a:schemeClr val="bg1"/>
              </a:solidFill>
              <a:latin typeface="Times New Roman"/>
              <a:cs typeface="Times New Roman"/>
            </a:rPr>
            <a:t>Relacije</a:t>
          </a:r>
          <a:endParaRPr lang="en-US" sz="2600" b="0" kern="1200">
            <a:solidFill>
              <a:schemeClr val="bg1"/>
            </a:solidFill>
            <a:latin typeface="Times New Roman"/>
            <a:cs typeface="Times New Roman"/>
          </a:endParaRPr>
        </a:p>
      </dsp:txBody>
      <dsp:txXfrm>
        <a:off x="242933" y="717971"/>
        <a:ext cx="2047747" cy="558096"/>
      </dsp:txXfrm>
    </dsp:sp>
    <dsp:sp modelId="{1BCA4CE8-56B4-41B5-8960-6DA46A69C8B4}">
      <dsp:nvSpPr>
        <dsp:cNvPr id="0" name=""/>
        <dsp:cNvSpPr/>
      </dsp:nvSpPr>
      <dsp:spPr>
        <a:xfrm>
          <a:off x="447774" y="1401217"/>
          <a:ext cx="2693378" cy="592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600" b="0" kern="1200">
              <a:solidFill>
                <a:schemeClr val="bg1"/>
              </a:solidFill>
              <a:latin typeface="Times New Roman"/>
              <a:cs typeface="Times New Roman"/>
            </a:rPr>
            <a:t>Labele</a:t>
          </a:r>
        </a:p>
      </dsp:txBody>
      <dsp:txXfrm>
        <a:off x="465137" y="1418580"/>
        <a:ext cx="2051113" cy="558096"/>
      </dsp:txXfrm>
    </dsp:sp>
    <dsp:sp modelId="{7D26425C-9B2D-4C5D-ACD6-9988E32E8B74}">
      <dsp:nvSpPr>
        <dsp:cNvPr id="0" name=""/>
        <dsp:cNvSpPr/>
      </dsp:nvSpPr>
      <dsp:spPr>
        <a:xfrm>
          <a:off x="673344" y="2101826"/>
          <a:ext cx="2693378" cy="592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600" b="0" kern="1200">
              <a:solidFill>
                <a:schemeClr val="bg1"/>
              </a:solidFill>
              <a:latin typeface="Times New Roman"/>
              <a:cs typeface="Times New Roman"/>
            </a:rPr>
            <a:t>Atributi</a:t>
          </a:r>
        </a:p>
      </dsp:txBody>
      <dsp:txXfrm>
        <a:off x="690707" y="2119189"/>
        <a:ext cx="2047747" cy="558096"/>
      </dsp:txXfrm>
    </dsp:sp>
    <dsp:sp modelId="{6DF770A8-85B9-42F8-BCB4-25F747E44A7E}">
      <dsp:nvSpPr>
        <dsp:cNvPr id="0" name=""/>
        <dsp:cNvSpPr/>
      </dsp:nvSpPr>
      <dsp:spPr>
        <a:xfrm>
          <a:off x="2308043" y="454048"/>
          <a:ext cx="385334" cy="385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394743" y="454048"/>
        <a:ext cx="211934" cy="289964"/>
      </dsp:txXfrm>
    </dsp:sp>
    <dsp:sp modelId="{E27545E9-CF6F-4E78-89BD-B1F68F9988DA}">
      <dsp:nvSpPr>
        <dsp:cNvPr id="0" name=""/>
        <dsp:cNvSpPr/>
      </dsp:nvSpPr>
      <dsp:spPr>
        <a:xfrm>
          <a:off x="2533614" y="1154657"/>
          <a:ext cx="385334" cy="385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620314" y="1154657"/>
        <a:ext cx="211934" cy="289964"/>
      </dsp:txXfrm>
    </dsp:sp>
    <dsp:sp modelId="{87BD240C-5FA2-4470-AE47-56E2B24E9D44}">
      <dsp:nvSpPr>
        <dsp:cNvPr id="0" name=""/>
        <dsp:cNvSpPr/>
      </dsp:nvSpPr>
      <dsp:spPr>
        <a:xfrm>
          <a:off x="2755817" y="1855265"/>
          <a:ext cx="385334" cy="385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842517" y="1855265"/>
        <a:ext cx="211934" cy="289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95DE4-A421-46A0-968A-5C5F75F722CA}">
      <dsp:nvSpPr>
        <dsp:cNvPr id="0" name=""/>
        <dsp:cNvSpPr/>
      </dsp:nvSpPr>
      <dsp:spPr>
        <a:xfrm>
          <a:off x="0" y="1715"/>
          <a:ext cx="414009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C9638B-47A2-48C8-A434-DA1D0A68C710}">
      <dsp:nvSpPr>
        <dsp:cNvPr id="0" name=""/>
        <dsp:cNvSpPr/>
      </dsp:nvSpPr>
      <dsp:spPr>
        <a:xfrm>
          <a:off x="0" y="1715"/>
          <a:ext cx="4140096" cy="117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800" b="0" kern="1200">
              <a:solidFill>
                <a:schemeClr val="tx2"/>
              </a:solidFill>
              <a:latin typeface="Avenir Next LT Pro"/>
            </a:rPr>
            <a:t>Osnovni element graf modela</a:t>
          </a:r>
          <a:endParaRPr lang="en-US" sz="1800" b="0" kern="1200">
            <a:solidFill>
              <a:schemeClr val="tx2"/>
            </a:solidFill>
          </a:endParaRPr>
        </a:p>
      </dsp:txBody>
      <dsp:txXfrm>
        <a:off x="0" y="1715"/>
        <a:ext cx="4140096" cy="1170027"/>
      </dsp:txXfrm>
    </dsp:sp>
    <dsp:sp modelId="{E4A03742-1446-407A-92E5-7BA7D8F7B73F}">
      <dsp:nvSpPr>
        <dsp:cNvPr id="0" name=""/>
        <dsp:cNvSpPr/>
      </dsp:nvSpPr>
      <dsp:spPr>
        <a:xfrm>
          <a:off x="0" y="1171743"/>
          <a:ext cx="414009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5F181B-6EEF-4246-B01D-C050AA0D3518}">
      <dsp:nvSpPr>
        <dsp:cNvPr id="0" name=""/>
        <dsp:cNvSpPr/>
      </dsp:nvSpPr>
      <dsp:spPr>
        <a:xfrm>
          <a:off x="0" y="1171743"/>
          <a:ext cx="4140096" cy="117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800" b="0" kern="1200">
              <a:solidFill>
                <a:schemeClr val="tx2"/>
              </a:solidFill>
              <a:latin typeface="Avenir Next LT Pro"/>
            </a:rPr>
            <a:t>Opisuje osnovne entitete domena</a:t>
          </a:r>
          <a:endParaRPr lang="en-US" sz="1800" b="0" kern="1200">
            <a:solidFill>
              <a:schemeClr val="tx2"/>
            </a:solidFill>
          </a:endParaRPr>
        </a:p>
      </dsp:txBody>
      <dsp:txXfrm>
        <a:off x="0" y="1171743"/>
        <a:ext cx="4140096" cy="1170027"/>
      </dsp:txXfrm>
    </dsp:sp>
    <dsp:sp modelId="{006F33C4-A2BC-41FB-856B-205D65B37149}">
      <dsp:nvSpPr>
        <dsp:cNvPr id="0" name=""/>
        <dsp:cNvSpPr/>
      </dsp:nvSpPr>
      <dsp:spPr>
        <a:xfrm>
          <a:off x="0" y="2341770"/>
          <a:ext cx="414009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84BA61-684D-47FA-9805-F565D94A9476}">
      <dsp:nvSpPr>
        <dsp:cNvPr id="0" name=""/>
        <dsp:cNvSpPr/>
      </dsp:nvSpPr>
      <dsp:spPr>
        <a:xfrm>
          <a:off x="0" y="2341770"/>
          <a:ext cx="4140096" cy="117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800" b="0" i="1" kern="1200">
              <a:solidFill>
                <a:schemeClr val="tx2"/>
              </a:solidFill>
              <a:latin typeface="Avenir Next LT Pro"/>
              <a:cs typeface="Times New Roman"/>
            </a:rPr>
            <a:t>Studenti Petar Petrović i Milan Milovanović su kolege i obojica studiraju na Elektronskom Fakultetu.</a:t>
          </a:r>
          <a:endParaRPr lang="sr-Latn-RS" sz="1800" b="0" kern="1200">
            <a:solidFill>
              <a:schemeClr val="tx2"/>
            </a:solidFill>
            <a:latin typeface="Avenir Next LT Pro"/>
          </a:endParaRPr>
        </a:p>
      </dsp:txBody>
      <dsp:txXfrm>
        <a:off x="0" y="2341770"/>
        <a:ext cx="4140096" cy="1170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B6439-F0A5-4689-A6AF-4136554AB2D6}">
      <dsp:nvSpPr>
        <dsp:cNvPr id="0" name=""/>
        <dsp:cNvSpPr/>
      </dsp:nvSpPr>
      <dsp:spPr>
        <a:xfrm>
          <a:off x="0" y="76760"/>
          <a:ext cx="3896907" cy="59587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b="0" kern="1200" dirty="0">
              <a:latin typeface="Avenir Next LT Pro"/>
              <a:cs typeface="Times New Roman"/>
            </a:rPr>
            <a:t>Povezuju čvorove među sobom</a:t>
          </a:r>
          <a:endParaRPr lang="en-US" sz="1500" b="0" kern="1200" dirty="0">
            <a:latin typeface="Avenir Next LT Pro"/>
            <a:cs typeface="Times New Roman"/>
          </a:endParaRPr>
        </a:p>
      </dsp:txBody>
      <dsp:txXfrm>
        <a:off x="29088" y="105848"/>
        <a:ext cx="3838731" cy="537701"/>
      </dsp:txXfrm>
    </dsp:sp>
    <dsp:sp modelId="{6FDB6BE7-4824-4232-A072-C93781931264}">
      <dsp:nvSpPr>
        <dsp:cNvPr id="0" name=""/>
        <dsp:cNvSpPr/>
      </dsp:nvSpPr>
      <dsp:spPr>
        <a:xfrm>
          <a:off x="0" y="715837"/>
          <a:ext cx="3896907" cy="59587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b="0" kern="1200" dirty="0">
              <a:latin typeface="Avenir Next LT Pro"/>
              <a:cs typeface="Times New Roman"/>
            </a:rPr>
            <a:t>Uvek imaju smer, a mogu biti i </a:t>
          </a:r>
          <a:r>
            <a:rPr lang="sr-Latn-RS" sz="1500" b="0" kern="1200" dirty="0" err="1">
              <a:latin typeface="Avenir Next LT Pro"/>
              <a:cs typeface="Times New Roman"/>
            </a:rPr>
            <a:t>bidirekcione</a:t>
          </a:r>
          <a:endParaRPr lang="en-US" sz="1500" b="0" kern="1200" dirty="0">
            <a:latin typeface="Avenir Next LT Pro"/>
            <a:cs typeface="Times New Roman"/>
          </a:endParaRPr>
        </a:p>
      </dsp:txBody>
      <dsp:txXfrm>
        <a:off x="29088" y="744925"/>
        <a:ext cx="3838731" cy="537701"/>
      </dsp:txXfrm>
    </dsp:sp>
    <dsp:sp modelId="{3B09B500-AE69-429E-BAC0-283FEEBF6E63}">
      <dsp:nvSpPr>
        <dsp:cNvPr id="0" name=""/>
        <dsp:cNvSpPr/>
      </dsp:nvSpPr>
      <dsp:spPr>
        <a:xfrm>
          <a:off x="0" y="1354915"/>
          <a:ext cx="3896907" cy="59587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b="0" i="1" kern="1200" dirty="0">
              <a:latin typeface="Avenir Next LT Pro"/>
              <a:cs typeface="Times New Roman"/>
            </a:rPr>
            <a:t>No </a:t>
          </a:r>
          <a:r>
            <a:rPr lang="sr-Latn-RS" sz="1500" b="0" i="1" kern="1200" dirty="0" err="1">
              <a:latin typeface="Avenir Next LT Pro"/>
              <a:cs typeface="Times New Roman"/>
            </a:rPr>
            <a:t>broken</a:t>
          </a:r>
          <a:r>
            <a:rPr lang="sr-Latn-RS" sz="1500" b="0" i="1" kern="1200" dirty="0">
              <a:latin typeface="Avenir Next LT Pro"/>
              <a:cs typeface="Times New Roman"/>
            </a:rPr>
            <a:t> </a:t>
          </a:r>
          <a:r>
            <a:rPr lang="sr-Latn-RS" sz="1500" b="0" i="1" kern="1200" dirty="0" err="1">
              <a:latin typeface="Avenir Next LT Pro"/>
              <a:cs typeface="Times New Roman"/>
            </a:rPr>
            <a:t>links</a:t>
          </a:r>
        </a:p>
      </dsp:txBody>
      <dsp:txXfrm>
        <a:off x="29088" y="1384003"/>
        <a:ext cx="3838731" cy="537701"/>
      </dsp:txXfrm>
    </dsp:sp>
    <dsp:sp modelId="{C9319562-C428-4227-9350-7BB6576B3E1F}">
      <dsp:nvSpPr>
        <dsp:cNvPr id="0" name=""/>
        <dsp:cNvSpPr/>
      </dsp:nvSpPr>
      <dsp:spPr>
        <a:xfrm>
          <a:off x="0" y="1993992"/>
          <a:ext cx="3896907" cy="59587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b="0" i="1" kern="1200" dirty="0">
              <a:latin typeface="Avenir Next LT Pro"/>
              <a:cs typeface="Times New Roman"/>
            </a:rPr>
            <a:t>Ne pravi se razlika između 1:1, 1:N i N:M relacija</a:t>
          </a:r>
        </a:p>
      </dsp:txBody>
      <dsp:txXfrm>
        <a:off x="29088" y="2023080"/>
        <a:ext cx="3838731" cy="537701"/>
      </dsp:txXfrm>
    </dsp:sp>
    <dsp:sp modelId="{730A2BA9-3422-4752-AE55-C63D1C55BB1C}">
      <dsp:nvSpPr>
        <dsp:cNvPr id="0" name=""/>
        <dsp:cNvSpPr/>
      </dsp:nvSpPr>
      <dsp:spPr>
        <a:xfrm>
          <a:off x="0" y="2633070"/>
          <a:ext cx="3896907" cy="59587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b="0" i="1" kern="1200" dirty="0" err="1">
              <a:latin typeface="Avenir Next LT Pro"/>
              <a:cs typeface="Times New Roman"/>
            </a:rPr>
            <a:t>Hyperedge</a:t>
          </a:r>
          <a:r>
            <a:rPr lang="sr-Latn-RS" sz="1500" b="0" i="1" kern="1200" dirty="0">
              <a:latin typeface="Avenir Next LT Pro"/>
              <a:cs typeface="Times New Roman"/>
            </a:rPr>
            <a:t> – </a:t>
          </a:r>
          <a:r>
            <a:rPr lang="sr-Latn-RS" sz="1500" b="0" i="1" kern="1200" dirty="0" err="1">
              <a:latin typeface="Avenir Next LT Pro"/>
              <a:cs typeface="Times New Roman"/>
            </a:rPr>
            <a:t>intermmediate</a:t>
          </a:r>
          <a:r>
            <a:rPr lang="sr-Latn-RS" sz="1500" b="0" i="1" kern="1200" dirty="0">
              <a:latin typeface="Avenir Next LT Pro"/>
              <a:cs typeface="Times New Roman"/>
            </a:rPr>
            <a:t> node</a:t>
          </a:r>
        </a:p>
      </dsp:txBody>
      <dsp:txXfrm>
        <a:off x="29088" y="2662158"/>
        <a:ext cx="3838731" cy="5377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F7CEE-F7C1-4C11-A83A-FEF671BA559D}">
      <dsp:nvSpPr>
        <dsp:cNvPr id="0" name=""/>
        <dsp:cNvSpPr/>
      </dsp:nvSpPr>
      <dsp:spPr>
        <a:xfrm>
          <a:off x="0" y="0"/>
          <a:ext cx="326084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865D39-D8E4-4BCB-BE13-B7C36E0AD08E}">
      <dsp:nvSpPr>
        <dsp:cNvPr id="0" name=""/>
        <dsp:cNvSpPr/>
      </dsp:nvSpPr>
      <dsp:spPr>
        <a:xfrm>
          <a:off x="0" y="0"/>
          <a:ext cx="3260843" cy="876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700" kern="1200">
              <a:latin typeface="Avenir Next LT Pro"/>
              <a:cs typeface="Times New Roman"/>
            </a:rPr>
            <a:t>Grupišu čvorove u kategorije i definišu tip relacije</a:t>
          </a:r>
          <a:endParaRPr lang="en-US" sz="1700" kern="1200">
            <a:latin typeface="Avenir Next LT Pro"/>
            <a:cs typeface="Times New Roman"/>
          </a:endParaRPr>
        </a:p>
      </dsp:txBody>
      <dsp:txXfrm>
        <a:off x="0" y="0"/>
        <a:ext cx="3260843" cy="876463"/>
      </dsp:txXfrm>
    </dsp:sp>
    <dsp:sp modelId="{0ACB77AD-F659-4885-AA30-B0BA48A11633}">
      <dsp:nvSpPr>
        <dsp:cNvPr id="0" name=""/>
        <dsp:cNvSpPr/>
      </dsp:nvSpPr>
      <dsp:spPr>
        <a:xfrm>
          <a:off x="0" y="876463"/>
          <a:ext cx="3260843" cy="0"/>
        </a:xfrm>
        <a:prstGeom prst="line">
          <a:avLst/>
        </a:prstGeom>
        <a:gradFill rotWithShape="0">
          <a:gsLst>
            <a:gs pos="0">
              <a:schemeClr val="accent2">
                <a:hueOff val="1543007"/>
                <a:satOff val="514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43007"/>
                <a:satOff val="514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43007"/>
                <a:satOff val="514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543007"/>
              <a:satOff val="514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7BC526-01B6-439E-A721-18DDC8933603}">
      <dsp:nvSpPr>
        <dsp:cNvPr id="0" name=""/>
        <dsp:cNvSpPr/>
      </dsp:nvSpPr>
      <dsp:spPr>
        <a:xfrm>
          <a:off x="0" y="876463"/>
          <a:ext cx="3260843" cy="876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700" kern="1200">
              <a:latin typeface="Avenir Next LT Pro"/>
              <a:cs typeface="Times New Roman"/>
            </a:rPr>
            <a:t>Obavezni su članovi relacija, a opcioni članovi čvorova</a:t>
          </a:r>
          <a:endParaRPr lang="en-US" sz="1700" kern="1200">
            <a:latin typeface="Avenir Next LT Pro"/>
            <a:cs typeface="Times New Roman"/>
          </a:endParaRPr>
        </a:p>
      </dsp:txBody>
      <dsp:txXfrm>
        <a:off x="0" y="876463"/>
        <a:ext cx="3260843" cy="876463"/>
      </dsp:txXfrm>
    </dsp:sp>
    <dsp:sp modelId="{9E5A377B-BE3A-4FE3-B9CC-6D87B7DA597C}">
      <dsp:nvSpPr>
        <dsp:cNvPr id="0" name=""/>
        <dsp:cNvSpPr/>
      </dsp:nvSpPr>
      <dsp:spPr>
        <a:xfrm>
          <a:off x="0" y="1752927"/>
          <a:ext cx="3260843" cy="0"/>
        </a:xfrm>
        <a:prstGeom prst="line">
          <a:avLst/>
        </a:prstGeom>
        <a:gradFill rotWithShape="0">
          <a:gsLst>
            <a:gs pos="0">
              <a:schemeClr val="accent2">
                <a:hueOff val="3086014"/>
                <a:satOff val="1027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086014"/>
                <a:satOff val="1027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086014"/>
                <a:satOff val="1027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086014"/>
              <a:satOff val="1027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C413-B7EE-4689-81F4-7062C0282C55}">
      <dsp:nvSpPr>
        <dsp:cNvPr id="0" name=""/>
        <dsp:cNvSpPr/>
      </dsp:nvSpPr>
      <dsp:spPr>
        <a:xfrm>
          <a:off x="0" y="1752927"/>
          <a:ext cx="3260843" cy="876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700" kern="1200">
              <a:latin typeface="Avenir Next LT Pro"/>
              <a:cs typeface="Times New Roman"/>
            </a:rPr>
            <a:t>Jedan čvor može biti označen većim brojem </a:t>
          </a:r>
          <a:r>
            <a:rPr lang="sr-Latn-RS" sz="1700" kern="1200" err="1">
              <a:latin typeface="Avenir Next LT Pro"/>
              <a:cs typeface="Times New Roman"/>
            </a:rPr>
            <a:t>labela</a:t>
          </a:r>
          <a:endParaRPr lang="en-US" sz="1700" kern="1200" err="1">
            <a:latin typeface="Avenir Next LT Pro"/>
            <a:cs typeface="Times New Roman"/>
          </a:endParaRPr>
        </a:p>
      </dsp:txBody>
      <dsp:txXfrm>
        <a:off x="0" y="1752927"/>
        <a:ext cx="3260843" cy="876463"/>
      </dsp:txXfrm>
    </dsp:sp>
    <dsp:sp modelId="{09D82CD8-8D98-46D9-8130-3B69759F3E9F}">
      <dsp:nvSpPr>
        <dsp:cNvPr id="0" name=""/>
        <dsp:cNvSpPr/>
      </dsp:nvSpPr>
      <dsp:spPr>
        <a:xfrm>
          <a:off x="0" y="2629391"/>
          <a:ext cx="3260843" cy="0"/>
        </a:xfrm>
        <a:prstGeom prst="line">
          <a:avLst/>
        </a:prstGeom>
        <a:gradFill rotWithShape="0">
          <a:gsLst>
            <a:gs pos="0">
              <a:schemeClr val="accent2">
                <a:hueOff val="4629022"/>
                <a:satOff val="1541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629022"/>
                <a:satOff val="1541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629022"/>
                <a:satOff val="1541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629022"/>
              <a:satOff val="1541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BE0FEE-BAAD-4842-A7D4-12B50109116E}">
      <dsp:nvSpPr>
        <dsp:cNvPr id="0" name=""/>
        <dsp:cNvSpPr/>
      </dsp:nvSpPr>
      <dsp:spPr>
        <a:xfrm>
          <a:off x="0" y="2629391"/>
          <a:ext cx="3260843" cy="876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700" kern="1200">
              <a:latin typeface="Avenir Next LT Pro"/>
              <a:cs typeface="Times New Roman"/>
            </a:rPr>
            <a:t>Tokom života čvora, mogu mu se dodavati ili oduzimati </a:t>
          </a:r>
          <a:r>
            <a:rPr lang="sr-Latn-RS" sz="1700" kern="1200" err="1">
              <a:latin typeface="Avenir Next LT Pro"/>
              <a:cs typeface="Times New Roman"/>
            </a:rPr>
            <a:t>labele</a:t>
          </a:r>
          <a:endParaRPr lang="en-US" sz="1700" kern="1200" err="1">
            <a:latin typeface="Avenir Next LT Pro"/>
            <a:cs typeface="Times New Roman"/>
          </a:endParaRPr>
        </a:p>
      </dsp:txBody>
      <dsp:txXfrm>
        <a:off x="0" y="2629391"/>
        <a:ext cx="3260843" cy="8764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D4DCF-202F-4001-9CC8-B0F11DB2C60F}">
      <dsp:nvSpPr>
        <dsp:cNvPr id="0" name=""/>
        <dsp:cNvSpPr/>
      </dsp:nvSpPr>
      <dsp:spPr>
        <a:xfrm>
          <a:off x="0" y="77521"/>
          <a:ext cx="6513197" cy="7945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>
              <a:latin typeface="Avenir Next LT Pro"/>
            </a:rPr>
            <a:t>Mogu biti dodeljeni i čvorovima i relacijama</a:t>
          </a:r>
          <a:endParaRPr lang="en-US" sz="2000" kern="1200" dirty="0"/>
        </a:p>
      </dsp:txBody>
      <dsp:txXfrm>
        <a:off x="38784" y="116305"/>
        <a:ext cx="6435629" cy="716935"/>
      </dsp:txXfrm>
    </dsp:sp>
    <dsp:sp modelId="{8A9A7F0E-EE09-4E47-A3F9-F74D640278C4}">
      <dsp:nvSpPr>
        <dsp:cNvPr id="0" name=""/>
        <dsp:cNvSpPr/>
      </dsp:nvSpPr>
      <dsp:spPr>
        <a:xfrm>
          <a:off x="0" y="929624"/>
          <a:ext cx="6513197" cy="7945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>
              <a:latin typeface="Avenir Next LT Pro"/>
            </a:rPr>
            <a:t>Bliže određuju smisao pojma kojem pripadaju</a:t>
          </a:r>
          <a:endParaRPr lang="sr-Latn-RS" sz="2000" kern="1200" dirty="0"/>
        </a:p>
      </dsp:txBody>
      <dsp:txXfrm>
        <a:off x="38784" y="968408"/>
        <a:ext cx="6435629" cy="716935"/>
      </dsp:txXfrm>
    </dsp:sp>
    <dsp:sp modelId="{8F32101C-F309-4EBD-974E-A40D260D276D}">
      <dsp:nvSpPr>
        <dsp:cNvPr id="0" name=""/>
        <dsp:cNvSpPr/>
      </dsp:nvSpPr>
      <dsp:spPr>
        <a:xfrm>
          <a:off x="0" y="1781727"/>
          <a:ext cx="6513197" cy="7945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i="1" kern="1200" dirty="0" err="1">
              <a:latin typeface="Avenir Next LT Pro"/>
            </a:rPr>
            <a:t>Key-value</a:t>
          </a:r>
          <a:r>
            <a:rPr lang="sr-Latn-RS" sz="2000" kern="1200" dirty="0">
              <a:latin typeface="Avenir Next LT Pro"/>
            </a:rPr>
            <a:t> parovi</a:t>
          </a:r>
          <a:endParaRPr lang="sr-Latn-RS" sz="2000" kern="1200" dirty="0"/>
        </a:p>
      </dsp:txBody>
      <dsp:txXfrm>
        <a:off x="38784" y="1820511"/>
        <a:ext cx="6435629" cy="716935"/>
      </dsp:txXfrm>
    </dsp:sp>
    <dsp:sp modelId="{7944D73D-0E2E-46E2-9EF7-A312CF97E244}">
      <dsp:nvSpPr>
        <dsp:cNvPr id="0" name=""/>
        <dsp:cNvSpPr/>
      </dsp:nvSpPr>
      <dsp:spPr>
        <a:xfrm>
          <a:off x="0" y="2633830"/>
          <a:ext cx="6513197" cy="7945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>
              <a:latin typeface="Avenir Next LT Pro"/>
            </a:rPr>
            <a:t>Ne pravi se razlika između jednovrednosnih i viševrednosnih atributa</a:t>
          </a:r>
        </a:p>
      </dsp:txBody>
      <dsp:txXfrm>
        <a:off x="38784" y="2672614"/>
        <a:ext cx="6435629" cy="716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02495-2907-4755-94A3-24A892A0669C}">
      <dsp:nvSpPr>
        <dsp:cNvPr id="0" name=""/>
        <dsp:cNvSpPr/>
      </dsp:nvSpPr>
      <dsp:spPr>
        <a:xfrm>
          <a:off x="0" y="0"/>
          <a:ext cx="4918967" cy="15422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500" kern="1200">
              <a:latin typeface="Avenir Next LT Pro"/>
            </a:rPr>
            <a:t>Whiteboard</a:t>
          </a:r>
          <a:endParaRPr lang="en-US" sz="2500" kern="1200"/>
        </a:p>
      </dsp:txBody>
      <dsp:txXfrm>
        <a:off x="45170" y="45170"/>
        <a:ext cx="3254801" cy="1451870"/>
      </dsp:txXfrm>
    </dsp:sp>
    <dsp:sp modelId="{F234E522-34C9-46BC-80D4-34982700634E}">
      <dsp:nvSpPr>
        <dsp:cNvPr id="0" name=""/>
        <dsp:cNvSpPr/>
      </dsp:nvSpPr>
      <dsp:spPr>
        <a:xfrm>
          <a:off x="434026" y="1799245"/>
          <a:ext cx="4918967" cy="1542210"/>
        </a:xfrm>
        <a:prstGeom prst="roundRect">
          <a:avLst>
            <a:gd name="adj" fmla="val 10000"/>
          </a:avLst>
        </a:prstGeom>
        <a:solidFill>
          <a:schemeClr val="accent2">
            <a:hueOff val="2314511"/>
            <a:satOff val="77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500" kern="1200">
              <a:latin typeface="Avenir Next LT Pro"/>
            </a:rPr>
            <a:t>Formatiranje u skladu sa </a:t>
          </a:r>
          <a:r>
            <a:rPr lang="sr-Latn-RS" sz="2500" kern="1200" err="1">
              <a:latin typeface="Avenir Next LT Pro"/>
            </a:rPr>
            <a:t>Cypher</a:t>
          </a:r>
          <a:r>
            <a:rPr lang="sr-Latn-RS" sz="2500" kern="1200">
              <a:latin typeface="Avenir Next LT Pro"/>
            </a:rPr>
            <a:t> sintaksom</a:t>
          </a:r>
          <a:endParaRPr lang="sr-Latn-RS" sz="2500" kern="1200"/>
        </a:p>
      </dsp:txBody>
      <dsp:txXfrm>
        <a:off x="479196" y="1844415"/>
        <a:ext cx="3392164" cy="1451870"/>
      </dsp:txXfrm>
    </dsp:sp>
    <dsp:sp modelId="{3E5E8D24-942C-437F-A6F0-6594D0C11275}">
      <dsp:nvSpPr>
        <dsp:cNvPr id="0" name=""/>
        <dsp:cNvSpPr/>
      </dsp:nvSpPr>
      <dsp:spPr>
        <a:xfrm>
          <a:off x="868053" y="3598490"/>
          <a:ext cx="4918967" cy="1542210"/>
        </a:xfrm>
        <a:prstGeom prst="roundRect">
          <a:avLst>
            <a:gd name="adj" fmla="val 10000"/>
          </a:avLst>
        </a:prstGeom>
        <a:solidFill>
          <a:schemeClr val="accent2">
            <a:hueOff val="4629022"/>
            <a:satOff val="1541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500" kern="1200">
              <a:latin typeface="Avenir Next LT Pro"/>
            </a:rPr>
            <a:t>Razvoj baze podataka u odgovarajućem Neo4j okruženju</a:t>
          </a:r>
          <a:endParaRPr lang="sr-Latn-RS" sz="2500" kern="1200"/>
        </a:p>
      </dsp:txBody>
      <dsp:txXfrm>
        <a:off x="913223" y="3643660"/>
        <a:ext cx="3392163" cy="1451870"/>
      </dsp:txXfrm>
    </dsp:sp>
    <dsp:sp modelId="{2BE15C77-B096-435F-A97D-E0B0ADCD42DD}">
      <dsp:nvSpPr>
        <dsp:cNvPr id="0" name=""/>
        <dsp:cNvSpPr/>
      </dsp:nvSpPr>
      <dsp:spPr>
        <a:xfrm>
          <a:off x="3916530" y="1169509"/>
          <a:ext cx="1002436" cy="10024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142078" y="1169509"/>
        <a:ext cx="551340" cy="754333"/>
      </dsp:txXfrm>
    </dsp:sp>
    <dsp:sp modelId="{7B41491B-0E14-4FD8-BA70-EB1A0D40E726}">
      <dsp:nvSpPr>
        <dsp:cNvPr id="0" name=""/>
        <dsp:cNvSpPr/>
      </dsp:nvSpPr>
      <dsp:spPr>
        <a:xfrm>
          <a:off x="4350556" y="2958472"/>
          <a:ext cx="1002436" cy="10024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679952"/>
            <a:satOff val="-254"/>
            <a:lumOff val="-242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679952"/>
              <a:satOff val="-254"/>
              <a:lumOff val="-2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76104" y="2958472"/>
        <a:ext cx="551340" cy="7543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8E7DF-FB1C-451C-AA24-05BBF6831B5F}">
      <dsp:nvSpPr>
        <dsp:cNvPr id="0" name=""/>
        <dsp:cNvSpPr/>
      </dsp:nvSpPr>
      <dsp:spPr>
        <a:xfrm>
          <a:off x="0" y="0"/>
          <a:ext cx="4918967" cy="15422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>
              <a:latin typeface="Avenir Next LT Pro"/>
            </a:rPr>
            <a:t>Pronaći izvorišni čvor</a:t>
          </a:r>
          <a:endParaRPr lang="en-US" sz="2300" kern="1200"/>
        </a:p>
      </dsp:txBody>
      <dsp:txXfrm>
        <a:off x="45170" y="45170"/>
        <a:ext cx="3254801" cy="1451870"/>
      </dsp:txXfrm>
    </dsp:sp>
    <dsp:sp modelId="{5F2F8390-F98F-425F-95F2-CCBCF7D38775}">
      <dsp:nvSpPr>
        <dsp:cNvPr id="0" name=""/>
        <dsp:cNvSpPr/>
      </dsp:nvSpPr>
      <dsp:spPr>
        <a:xfrm>
          <a:off x="434026" y="1799245"/>
          <a:ext cx="4918967" cy="1542210"/>
        </a:xfrm>
        <a:prstGeom prst="roundRect">
          <a:avLst>
            <a:gd name="adj" fmla="val 10000"/>
          </a:avLst>
        </a:prstGeom>
        <a:solidFill>
          <a:schemeClr val="accent2">
            <a:hueOff val="2314511"/>
            <a:satOff val="77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>
              <a:latin typeface="Avenir Next LT Pro"/>
            </a:rPr>
            <a:t>Pronaći odredišni čvor</a:t>
          </a:r>
          <a:endParaRPr lang="en-US" sz="2300" kern="1200"/>
        </a:p>
      </dsp:txBody>
      <dsp:txXfrm>
        <a:off x="479196" y="1844415"/>
        <a:ext cx="3392164" cy="1451870"/>
      </dsp:txXfrm>
    </dsp:sp>
    <dsp:sp modelId="{4820991C-3F30-432D-86BB-04F05972946B}">
      <dsp:nvSpPr>
        <dsp:cNvPr id="0" name=""/>
        <dsp:cNvSpPr/>
      </dsp:nvSpPr>
      <dsp:spPr>
        <a:xfrm>
          <a:off x="868053" y="3598490"/>
          <a:ext cx="4918967" cy="1542210"/>
        </a:xfrm>
        <a:prstGeom prst="roundRect">
          <a:avLst>
            <a:gd name="adj" fmla="val 10000"/>
          </a:avLst>
        </a:prstGeom>
        <a:solidFill>
          <a:schemeClr val="accent2">
            <a:hueOff val="4629022"/>
            <a:satOff val="1541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>
              <a:latin typeface="Avenir Next LT Pro"/>
            </a:rPr>
            <a:t>Kreirati poteg koji polazi iz izvorišnog i usmeren je ka odredišnom čvoru</a:t>
          </a:r>
          <a:endParaRPr lang="sr-Latn-RS" sz="2300" kern="1200"/>
        </a:p>
      </dsp:txBody>
      <dsp:txXfrm>
        <a:off x="913223" y="3643660"/>
        <a:ext cx="3392163" cy="1451870"/>
      </dsp:txXfrm>
    </dsp:sp>
    <dsp:sp modelId="{79144C3B-AE9F-4660-AEFB-2E1D8C93CC0A}">
      <dsp:nvSpPr>
        <dsp:cNvPr id="0" name=""/>
        <dsp:cNvSpPr/>
      </dsp:nvSpPr>
      <dsp:spPr>
        <a:xfrm>
          <a:off x="3916530" y="1169509"/>
          <a:ext cx="1002436" cy="10024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142078" y="1169509"/>
        <a:ext cx="551340" cy="754333"/>
      </dsp:txXfrm>
    </dsp:sp>
    <dsp:sp modelId="{10433F2C-7592-40F1-92A3-D298C6F6B387}">
      <dsp:nvSpPr>
        <dsp:cNvPr id="0" name=""/>
        <dsp:cNvSpPr/>
      </dsp:nvSpPr>
      <dsp:spPr>
        <a:xfrm>
          <a:off x="4350556" y="2958472"/>
          <a:ext cx="1002436" cy="10024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679952"/>
            <a:satOff val="-254"/>
            <a:lumOff val="-242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679952"/>
              <a:satOff val="-254"/>
              <a:lumOff val="-2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76104" y="2958472"/>
        <a:ext cx="551340" cy="754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250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486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624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935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376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830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925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317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694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007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409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71">
            <a:extLst>
              <a:ext uri="{FF2B5EF4-FFF2-40B4-BE49-F238E27FC236}">
                <a16:creationId xmlns:a16="http://schemas.microsoft.com/office/drawing/2014/main" xmlns="" id="{E433FEA1-E0F8-43CF-91D5-6A98CD36DB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740" y="365747"/>
            <a:ext cx="12189917" cy="1101327"/>
          </a:xfrm>
        </p:spPr>
        <p:txBody>
          <a:bodyPr anchor="b">
            <a:normAutofit fontScale="90000"/>
          </a:bodyPr>
          <a:lstStyle/>
          <a:p>
            <a:r>
              <a:rPr lang="sr-Latn-RS" sz="3400">
                <a:solidFill>
                  <a:schemeClr val="tx2"/>
                </a:solidFill>
                <a:latin typeface="Avenir Next LT Pro"/>
                <a:cs typeface="Times New Roman"/>
              </a:rPr>
              <a:t>Interna struktura i organizacija skladišta Neo4j baze podataka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20396" y="1986584"/>
            <a:ext cx="5032654" cy="14424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r-Latn-RS" sz="2200" b="1" dirty="0">
                <a:solidFill>
                  <a:schemeClr val="tx2"/>
                </a:solidFill>
                <a:latin typeface="Avenir Next LT Pro Light"/>
                <a:cs typeface="Times New Roman"/>
              </a:rPr>
              <a:t>Mentor:</a:t>
            </a:r>
          </a:p>
          <a:p>
            <a:r>
              <a:rPr lang="sr-Latn-RS" sz="2200" b="1" dirty="0" err="1">
                <a:solidFill>
                  <a:schemeClr val="tx2"/>
                </a:solidFill>
                <a:latin typeface="Avenir Next LT Pro Light"/>
                <a:cs typeface="Times New Roman"/>
              </a:rPr>
              <a:t>doc</a:t>
            </a:r>
            <a:r>
              <a:rPr lang="sr-Latn-RS" sz="2200" b="1" dirty="0">
                <a:solidFill>
                  <a:schemeClr val="tx2"/>
                </a:solidFill>
                <a:latin typeface="Avenir Next LT Pro Light"/>
                <a:cs typeface="Times New Roman"/>
              </a:rPr>
              <a:t>. dr Aleksandar Stanimirović</a:t>
            </a:r>
          </a:p>
        </p:txBody>
      </p:sp>
      <p:sp>
        <p:nvSpPr>
          <p:cNvPr id="95" name="Freeform: Shape 73">
            <a:extLst>
              <a:ext uri="{FF2B5EF4-FFF2-40B4-BE49-F238E27FC236}">
                <a16:creationId xmlns:a16="http://schemas.microsoft.com/office/drawing/2014/main" xmlns="" id="{A9AE6A41-32AB-41F7-90EF-073C089C61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" y="3439950"/>
            <a:ext cx="10500930" cy="3417723"/>
          </a:xfrm>
          <a:custGeom>
            <a:avLst/>
            <a:gdLst>
              <a:gd name="connsiteX0" fmla="*/ 1559664 w 10500930"/>
              <a:gd name="connsiteY0" fmla="*/ 3417723 h 3417723"/>
              <a:gd name="connsiteX1" fmla="*/ 0 w 10500930"/>
              <a:gd name="connsiteY1" fmla="*/ 3417723 h 3417723"/>
              <a:gd name="connsiteX2" fmla="*/ 0 w 10500930"/>
              <a:gd name="connsiteY2" fmla="*/ 2944791 h 3417723"/>
              <a:gd name="connsiteX3" fmla="*/ 193582 w 10500930"/>
              <a:gd name="connsiteY3" fmla="*/ 3053540 h 3417723"/>
              <a:gd name="connsiteX4" fmla="*/ 1423717 w 10500930"/>
              <a:gd name="connsiteY4" fmla="*/ 3410968 h 3417723"/>
              <a:gd name="connsiteX5" fmla="*/ 10500930 w 10500930"/>
              <a:gd name="connsiteY5" fmla="*/ 3417723 h 3417723"/>
              <a:gd name="connsiteX6" fmla="*/ 1994489 w 10500930"/>
              <a:gd name="connsiteY6" fmla="*/ 3417723 h 3417723"/>
              <a:gd name="connsiteX7" fmla="*/ 2130396 w 10500930"/>
              <a:gd name="connsiteY7" fmla="*/ 3410970 h 3417723"/>
              <a:gd name="connsiteX8" fmla="*/ 5243003 w 10500930"/>
              <a:gd name="connsiteY8" fmla="*/ 328636 h 3417723"/>
              <a:gd name="connsiteX9" fmla="*/ 5258816 w 10500930"/>
              <a:gd name="connsiteY9" fmla="*/ 0 h 3417723"/>
              <a:gd name="connsiteX10" fmla="*/ 10500930 w 10500930"/>
              <a:gd name="connsiteY10" fmla="*/ 0 h 341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00930" h="3417723">
                <a:moveTo>
                  <a:pt x="1559664" y="3417723"/>
                </a:moveTo>
                <a:lnTo>
                  <a:pt x="0" y="3417723"/>
                </a:lnTo>
                <a:lnTo>
                  <a:pt x="0" y="2944791"/>
                </a:lnTo>
                <a:lnTo>
                  <a:pt x="193582" y="3053540"/>
                </a:lnTo>
                <a:cubicBezTo>
                  <a:pt x="569241" y="3242876"/>
                  <a:pt x="984418" y="3367068"/>
                  <a:pt x="1423717" y="3410968"/>
                </a:cubicBezTo>
                <a:close/>
                <a:moveTo>
                  <a:pt x="10500930" y="3417723"/>
                </a:moveTo>
                <a:lnTo>
                  <a:pt x="1994489" y="3417723"/>
                </a:lnTo>
                <a:lnTo>
                  <a:pt x="2130396" y="3410970"/>
                </a:lnTo>
                <a:cubicBezTo>
                  <a:pt x="3777767" y="3246345"/>
                  <a:pt x="5085919" y="1952612"/>
                  <a:pt x="5243003" y="328636"/>
                </a:cubicBezTo>
                <a:lnTo>
                  <a:pt x="5258816" y="0"/>
                </a:lnTo>
                <a:lnTo>
                  <a:pt x="1050093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Rectangle 34">
            <a:extLst>
              <a:ext uri="{FF2B5EF4-FFF2-40B4-BE49-F238E27FC236}">
                <a16:creationId xmlns:a16="http://schemas.microsoft.com/office/drawing/2014/main" xmlns="" id="{A3F5937F-9524-421C-ACE9-BB237B773D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27400" y="3405873"/>
            <a:ext cx="3417721" cy="34858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77">
            <a:extLst>
              <a:ext uri="{FF2B5EF4-FFF2-40B4-BE49-F238E27FC236}">
                <a16:creationId xmlns:a16="http://schemas.microsoft.com/office/drawing/2014/main" xmlns="" id="{2C65D78F-1248-459A-A8FE-DED2F4A25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8927617" y="3439950"/>
            <a:ext cx="3264378" cy="3417721"/>
          </a:xfrm>
          <a:custGeom>
            <a:avLst/>
            <a:gdLst>
              <a:gd name="connsiteX0" fmla="*/ 3264378 w 3264378"/>
              <a:gd name="connsiteY0" fmla="*/ 3417721 h 3417721"/>
              <a:gd name="connsiteX1" fmla="*/ 0 w 3264378"/>
              <a:gd name="connsiteY1" fmla="*/ 3417721 h 3417721"/>
              <a:gd name="connsiteX2" fmla="*/ 0 w 3264378"/>
              <a:gd name="connsiteY2" fmla="*/ 0 h 3417721"/>
              <a:gd name="connsiteX3" fmla="*/ 11 w 3264378"/>
              <a:gd name="connsiteY3" fmla="*/ 0 h 3417721"/>
              <a:gd name="connsiteX4" fmla="*/ 15824 w 3264378"/>
              <a:gd name="connsiteY4" fmla="*/ 328633 h 3417721"/>
              <a:gd name="connsiteX5" fmla="*/ 3128431 w 3264378"/>
              <a:gd name="connsiteY5" fmla="*/ 3410966 h 341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4378" h="3417721">
                <a:moveTo>
                  <a:pt x="3264378" y="3417721"/>
                </a:moveTo>
                <a:lnTo>
                  <a:pt x="0" y="3417721"/>
                </a:lnTo>
                <a:lnTo>
                  <a:pt x="0" y="0"/>
                </a:lnTo>
                <a:lnTo>
                  <a:pt x="11" y="0"/>
                </a:lnTo>
                <a:lnTo>
                  <a:pt x="15824" y="328633"/>
                </a:lnTo>
                <a:cubicBezTo>
                  <a:pt x="172908" y="1952608"/>
                  <a:pt x="1481060" y="3246341"/>
                  <a:pt x="3128431" y="341096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xmlns="" id="{F5CC6EF1-1E54-E189-CB65-59B5F3F0E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58" r="1" b="1"/>
          <a:stretch/>
        </p:blipFill>
        <p:spPr>
          <a:xfrm>
            <a:off x="5235128" y="3428672"/>
            <a:ext cx="6963551" cy="3429000"/>
          </a:xfrm>
          <a:custGeom>
            <a:avLst/>
            <a:gdLst/>
            <a:ahLst/>
            <a:cxnLst/>
            <a:rect l="l" t="t" r="r" b="b"/>
            <a:pathLst>
              <a:path w="6963551" h="3417723">
                <a:moveTo>
                  <a:pt x="3484731" y="0"/>
                </a:moveTo>
                <a:lnTo>
                  <a:pt x="3484731" y="294"/>
                </a:lnTo>
                <a:lnTo>
                  <a:pt x="3835115" y="17647"/>
                </a:lnTo>
                <a:cubicBezTo>
                  <a:pt x="5592311" y="192669"/>
                  <a:pt x="6963551" y="1648141"/>
                  <a:pt x="6963551" y="3417723"/>
                </a:cubicBezTo>
                <a:lnTo>
                  <a:pt x="3478820" y="3417723"/>
                </a:lnTo>
                <a:lnTo>
                  <a:pt x="3478820" y="3417721"/>
                </a:lnTo>
                <a:lnTo>
                  <a:pt x="0" y="3417721"/>
                </a:lnTo>
                <a:cubicBezTo>
                  <a:pt x="0" y="1648139"/>
                  <a:pt x="1371240" y="192667"/>
                  <a:pt x="3128436" y="17645"/>
                </a:cubicBezTo>
                <a:lnTo>
                  <a:pt x="3478820" y="292"/>
                </a:lnTo>
                <a:lnTo>
                  <a:pt x="3478820" y="2"/>
                </a:lnTo>
                <a:lnTo>
                  <a:pt x="3481755" y="147"/>
                </a:lnTo>
                <a:close/>
              </a:path>
            </a:pathLst>
          </a:custGeom>
        </p:spPr>
      </p:pic>
      <p:sp>
        <p:nvSpPr>
          <p:cNvPr id="7" name="Podnaslov 2">
            <a:extLst>
              <a:ext uri="{FF2B5EF4-FFF2-40B4-BE49-F238E27FC236}">
                <a16:creationId xmlns:a16="http://schemas.microsoft.com/office/drawing/2014/main" xmlns="" id="{6111BFC3-CA3D-24B7-C638-8A2ED4724AD7}"/>
              </a:ext>
            </a:extLst>
          </p:cNvPr>
          <p:cNvSpPr txBox="1">
            <a:spLocks/>
          </p:cNvSpPr>
          <p:nvPr/>
        </p:nvSpPr>
        <p:spPr>
          <a:xfrm>
            <a:off x="6267450" y="1991132"/>
            <a:ext cx="5435000" cy="14569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200" b="1" dirty="0">
                <a:solidFill>
                  <a:schemeClr val="tx2"/>
                </a:solidFill>
                <a:latin typeface="Avenir Next LT Pro Light"/>
                <a:cs typeface="Times New Roman"/>
              </a:rPr>
              <a:t>Student:</a:t>
            </a:r>
          </a:p>
          <a:p>
            <a:r>
              <a:rPr lang="sr-Latn-RS" sz="2200" b="1" dirty="0">
                <a:solidFill>
                  <a:schemeClr val="tx2"/>
                </a:solidFill>
                <a:latin typeface="Avenir Next LT Pro Light"/>
                <a:cs typeface="Times New Roman"/>
              </a:rPr>
              <a:t>Krstić Katarina, broj indeksa: 1400</a:t>
            </a:r>
          </a:p>
        </p:txBody>
      </p:sp>
    </p:spTree>
    <p:extLst>
      <p:ext uri="{BB962C8B-B14F-4D97-AF65-F5344CB8AC3E}">
        <p14:creationId xmlns:p14="http://schemas.microsoft.com/office/powerpoint/2010/main" xmlns="" val="1765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A929C1E-D8F4-4A72-B3A3-525B158CC2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FE29B6A8-91EE-2F24-8FAC-F266F93B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1597960"/>
            <a:ext cx="3266037" cy="3720352"/>
          </a:xfrm>
        </p:spPr>
        <p:txBody>
          <a:bodyPr anchor="b">
            <a:normAutofit/>
          </a:bodyPr>
          <a:lstStyle/>
          <a:p>
            <a:r>
              <a:rPr lang="sr-Latn-RS" sz="2800">
                <a:latin typeface="Avenir Next LT Pro Light"/>
                <a:cs typeface="Times New Roman"/>
              </a:rPr>
              <a:t>Postupak kreiranja </a:t>
            </a:r>
            <a:r>
              <a:rPr lang="sr-Latn-RS" sz="2800" err="1">
                <a:latin typeface="Avenir Next LT Pro Light"/>
                <a:cs typeface="Times New Roman"/>
              </a:rPr>
              <a:t>graf</a:t>
            </a:r>
            <a:r>
              <a:rPr lang="sr-Latn-RS" sz="2800">
                <a:latin typeface="Avenir Next LT Pro Light"/>
                <a:cs typeface="Times New Roman"/>
              </a:rPr>
              <a:t> baze podataka</a:t>
            </a:r>
            <a:endParaRPr lang="sr-Latn-RS" sz="2800">
              <a:latin typeface="Avenir Next LT Pro Ligh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688C57F-18E6-4B7B-896C-59DF44273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Čuvar mesta za sadržaj 2">
            <a:extLst>
              <a:ext uri="{FF2B5EF4-FFF2-40B4-BE49-F238E27FC236}">
                <a16:creationId xmlns:a16="http://schemas.microsoft.com/office/drawing/2014/main" xmlns="" id="{62291EF8-E0CA-8EE3-9CF5-2E24CC31D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62114730"/>
              </p:ext>
            </p:extLst>
          </p:nvPr>
        </p:nvGraphicFramePr>
        <p:xfrm>
          <a:off x="5190565" y="809625"/>
          <a:ext cx="5787020" cy="514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12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E192E3E-68A9-4F36-936C-1C8D0B9EF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8FD4B6B7-8065-4AE9-A390-66D7974B0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F4A8E41-D8EC-4EE3-8B91-28A46B61D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" y="3439950"/>
            <a:ext cx="10500930" cy="3417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xmlns="" id="{4F3B757D-0E27-492C-BCCC-13E1CA17ED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27400" y="3405873"/>
            <a:ext cx="3417721" cy="34858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DB3FC6B-8D4F-4064-A20A-4FD311F05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8713309" y="3439950"/>
            <a:ext cx="3478686" cy="3417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53E2EFD-6CBE-4FF7-94FE-0E552C06DF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5223903" y="3439950"/>
            <a:ext cx="6963551" cy="3417723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xmlns="" id="{68F461D3-D7C1-DECF-B15D-E8C0D700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672" y="-229"/>
            <a:ext cx="7439675" cy="3429478"/>
          </a:xfrm>
          <a:prstGeom prst="rect">
            <a:avLst/>
          </a:prstGeom>
        </p:spPr>
      </p:pic>
      <p:sp>
        <p:nvSpPr>
          <p:cNvPr id="14" name="Naslov 1">
            <a:extLst>
              <a:ext uri="{FF2B5EF4-FFF2-40B4-BE49-F238E27FC236}">
                <a16:creationId xmlns:a16="http://schemas.microsoft.com/office/drawing/2014/main" xmlns="" id="{14F04796-58EC-7E6C-B793-3CE1F4D03E77}"/>
              </a:ext>
            </a:extLst>
          </p:cNvPr>
          <p:cNvSpPr>
            <a:spLocks noGrp="1"/>
          </p:cNvSpPr>
          <p:nvPr/>
        </p:nvSpPr>
        <p:spPr>
          <a:xfrm>
            <a:off x="7314872" y="4528313"/>
            <a:ext cx="3630524" cy="123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venir Next LT Pro Light"/>
              </a:rPr>
              <a:t>Whiteboard</a:t>
            </a:r>
          </a:p>
        </p:txBody>
      </p:sp>
    </p:spTree>
    <p:extLst>
      <p:ext uri="{BB962C8B-B14F-4D97-AF65-F5344CB8AC3E}">
        <p14:creationId xmlns:p14="http://schemas.microsoft.com/office/powerpoint/2010/main" xmlns="" val="2601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E192E3E-68A9-4F36-936C-1C8D0B9EF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998D6E90-577B-4973-B60A-2700290E68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6D206353-F241-A383-9CF0-85B0C4FB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latin typeface="Avenir Next LT Pro Light"/>
                <a:cs typeface="Times New Roman"/>
              </a:rPr>
              <a:t>Formatiranje</a:t>
            </a:r>
            <a:r>
              <a:rPr lang="en-US" sz="2400">
                <a:latin typeface="Avenir Next LT Pro Light"/>
                <a:cs typeface="Times New Roman"/>
              </a:rPr>
              <a:t> </a:t>
            </a:r>
            <a:r>
              <a:rPr lang="en-US" sz="2400" err="1">
                <a:latin typeface="Avenir Next LT Pro Light"/>
                <a:cs typeface="Times New Roman"/>
              </a:rPr>
              <a:t>grafa</a:t>
            </a:r>
            <a:r>
              <a:rPr lang="en-US" sz="2400">
                <a:latin typeface="Avenir Next LT Pro Light"/>
                <a:cs typeface="Times New Roman"/>
              </a:rPr>
              <a:t> u </a:t>
            </a:r>
            <a:r>
              <a:rPr lang="en-US" sz="2400" err="1">
                <a:latin typeface="Avenir Next LT Pro Light"/>
                <a:cs typeface="Times New Roman"/>
              </a:rPr>
              <a:t>skladu</a:t>
            </a:r>
            <a:r>
              <a:rPr lang="en-US" sz="2400">
                <a:latin typeface="Avenir Next LT Pro Light"/>
                <a:cs typeface="Times New Roman"/>
              </a:rPr>
              <a:t> </a:t>
            </a:r>
            <a:r>
              <a:rPr lang="en-US" sz="2400" err="1">
                <a:latin typeface="Avenir Next LT Pro Light"/>
                <a:cs typeface="Times New Roman"/>
              </a:rPr>
              <a:t>sa</a:t>
            </a:r>
            <a:r>
              <a:rPr lang="en-US" sz="2400">
                <a:latin typeface="Avenir Next LT Pro Light"/>
                <a:cs typeface="Times New Roman"/>
              </a:rPr>
              <a:t> Cypher </a:t>
            </a:r>
            <a:r>
              <a:rPr lang="en-US" sz="2400" err="1">
                <a:latin typeface="Avenir Next LT Pro Light"/>
                <a:cs typeface="Times New Roman"/>
              </a:rPr>
              <a:t>sintaksom</a:t>
            </a:r>
            <a:endParaRPr lang="en-US" sz="2400">
              <a:latin typeface="Avenir Next LT Pro Light"/>
              <a:cs typeface="Times New Roman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FA95682-BEE6-4B33-BA34-7E7BE49782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xmlns="" id="{50B1E530-6D12-E38A-0FC4-8F148495A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39" y="914199"/>
            <a:ext cx="6441177" cy="49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07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E192E3E-68A9-4F36-936C-1C8D0B9EF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FDE3B669-D0C6-43C4-9D0E-ED152B12DA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F3EB82E-2C98-4DF3-A47D-8C0E5CEBBD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9617587" y="46266"/>
            <a:ext cx="2620677" cy="2528146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D169092-DCBB-417F-A67D-ADE0328006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V="1">
            <a:off x="9617587" y="2575251"/>
            <a:ext cx="2620677" cy="2528146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C6D1572E-35F2-4C21-AA69-B57A248249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EE4EF6F9-7C88-C0F6-E78C-46AFDF68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48" y="5422789"/>
            <a:ext cx="9017060" cy="7066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kern="1200" err="1">
                <a:effectLst/>
                <a:latin typeface="Avenir Next LT Pro Light"/>
              </a:rPr>
              <a:t>Kreiranje</a:t>
            </a:r>
            <a:r>
              <a:rPr lang="en-US" sz="2400" b="1" kern="1200">
                <a:effectLst/>
                <a:latin typeface="Avenir Next LT Pro Light"/>
              </a:rPr>
              <a:t> </a:t>
            </a:r>
            <a:r>
              <a:rPr lang="en-US" sz="2400" b="1" kern="1200" err="1">
                <a:effectLst/>
                <a:latin typeface="Avenir Next LT Pro Light"/>
              </a:rPr>
              <a:t>baze</a:t>
            </a:r>
            <a:r>
              <a:rPr lang="en-US" sz="2400" b="1" kern="1200">
                <a:effectLst/>
                <a:latin typeface="Avenir Next LT Pro Light"/>
              </a:rPr>
              <a:t> </a:t>
            </a:r>
            <a:r>
              <a:rPr lang="en-US" sz="2400" b="1" kern="1200" err="1">
                <a:effectLst/>
                <a:latin typeface="Avenir Next LT Pro Light"/>
              </a:rPr>
              <a:t>podataka</a:t>
            </a:r>
            <a:r>
              <a:rPr lang="en-US" sz="2400" b="1" kern="1200">
                <a:effectLst/>
                <a:latin typeface="Avenir Next LT Pro Light"/>
              </a:rPr>
              <a:t> u </a:t>
            </a:r>
            <a:r>
              <a:rPr lang="en-US" sz="2400" b="1" kern="1200" err="1">
                <a:effectLst/>
                <a:latin typeface="Avenir Next LT Pro Light"/>
              </a:rPr>
              <a:t>odgovarajućem</a:t>
            </a:r>
            <a:r>
              <a:rPr lang="en-US" sz="2400" b="1" kern="1200">
                <a:effectLst/>
                <a:latin typeface="Avenir Next LT Pro Light"/>
              </a:rPr>
              <a:t> Neo4j </a:t>
            </a:r>
            <a:r>
              <a:rPr lang="en-US" sz="2400" b="1" kern="1200" err="1">
                <a:effectLst/>
                <a:latin typeface="Avenir Next LT Pro Light"/>
              </a:rPr>
              <a:t>okruženju</a:t>
            </a:r>
            <a:endParaRPr lang="en-US" sz="2400" b="1" kern="1200">
              <a:effectLst/>
              <a:latin typeface="Avenir Next LT Pro Light"/>
            </a:endParaRP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xmlns="" id="{5332C61E-323E-A367-8587-887759F9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77" y="460666"/>
            <a:ext cx="6098274" cy="432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22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xmlns="" id="{3FE0DBF1-F065-3AC6-C397-276DE243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49" y="5463031"/>
            <a:ext cx="9950103" cy="722630"/>
          </a:xfrm>
        </p:spPr>
        <p:txBody>
          <a:bodyPr/>
          <a:lstStyle/>
          <a:p>
            <a:r>
              <a:rPr lang="sr-Latn-RS">
                <a:latin typeface="Avenir Next LT Pro Light"/>
              </a:rPr>
              <a:t>Primer razvoja </a:t>
            </a:r>
            <a:r>
              <a:rPr lang="sr-Latn-RS">
                <a:latin typeface="Avenir Next LT Pro Light"/>
                <a:ea typeface="+mj-lt"/>
                <a:cs typeface="+mj-lt"/>
              </a:rPr>
              <a:t>Neo4j </a:t>
            </a:r>
            <a:r>
              <a:rPr lang="sr-Latn-RS" err="1">
                <a:latin typeface="Avenir Next LT Pro Light"/>
                <a:ea typeface="+mj-lt"/>
                <a:cs typeface="+mj-lt"/>
              </a:rPr>
              <a:t>graf</a:t>
            </a:r>
            <a:r>
              <a:rPr lang="sr-Latn-RS">
                <a:latin typeface="Avenir Next LT Pro Light"/>
              </a:rPr>
              <a:t> baze podataka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xmlns="" id="{F19B92F2-BDC1-35DA-97A0-F88FD907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" y="4467"/>
            <a:ext cx="12182900" cy="44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66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xmlns="" id="{17DBA899-069E-724C-7AB7-52E7C993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487" y="361880"/>
            <a:ext cx="2968045" cy="778420"/>
          </a:xfrm>
        </p:spPr>
        <p:txBody>
          <a:bodyPr/>
          <a:lstStyle/>
          <a:p>
            <a:r>
              <a:rPr lang="sr-Latn-RS">
                <a:latin typeface="Avenir Next LT Pro Light"/>
                <a:cs typeface="Times New Roman"/>
              </a:rPr>
              <a:t>Izdvajanje čvorova</a:t>
            </a:r>
          </a:p>
        </p:txBody>
      </p:sp>
      <p:pic>
        <p:nvPicPr>
          <p:cNvPr id="7" name="Slika 7">
            <a:extLst>
              <a:ext uri="{FF2B5EF4-FFF2-40B4-BE49-F238E27FC236}">
                <a16:creationId xmlns:a16="http://schemas.microsoft.com/office/drawing/2014/main" xmlns="" id="{B546F14E-427B-78F5-FAEF-8098210174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649" y="1845434"/>
            <a:ext cx="4067956" cy="4139513"/>
          </a:xfrm>
        </p:spPr>
      </p:pic>
      <p:sp>
        <p:nvSpPr>
          <p:cNvPr id="5" name="Čuvar mesta za tekst 4">
            <a:extLst>
              <a:ext uri="{FF2B5EF4-FFF2-40B4-BE49-F238E27FC236}">
                <a16:creationId xmlns:a16="http://schemas.microsoft.com/office/drawing/2014/main" xmlns="" id="{4C661908-FD71-E5F5-9896-A89298C7D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84827" y="5593521"/>
            <a:ext cx="2682997" cy="778420"/>
          </a:xfrm>
        </p:spPr>
        <p:txBody>
          <a:bodyPr/>
          <a:lstStyle/>
          <a:p>
            <a:r>
              <a:rPr lang="sr-Latn-RS">
                <a:latin typeface="Avenir Next LT Pro Light"/>
                <a:cs typeface="Times New Roman"/>
              </a:rPr>
              <a:t>Uvođenje </a:t>
            </a:r>
            <a:r>
              <a:rPr lang="sr-Latn-RS" err="1">
                <a:latin typeface="Avenir Next LT Pro Light"/>
                <a:cs typeface="Times New Roman"/>
              </a:rPr>
              <a:t>labela</a:t>
            </a:r>
            <a:endParaRPr lang="sr-Latn-RS">
              <a:latin typeface="Avenir Next LT Pro Light"/>
              <a:cs typeface="Times New Roman"/>
            </a:endParaRPr>
          </a:p>
        </p:txBody>
      </p:sp>
      <p:pic>
        <p:nvPicPr>
          <p:cNvPr id="8" name="Slika 8">
            <a:extLst>
              <a:ext uri="{FF2B5EF4-FFF2-40B4-BE49-F238E27FC236}">
                <a16:creationId xmlns:a16="http://schemas.microsoft.com/office/drawing/2014/main" xmlns="" id="{FC265914-BAED-315B-ADF2-565E4A6B4B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2226" y="674001"/>
            <a:ext cx="5079570" cy="4776409"/>
          </a:xfrm>
        </p:spPr>
      </p:pic>
      <p:sp>
        <p:nvSpPr>
          <p:cNvPr id="11" name="Naslov 1">
            <a:extLst>
              <a:ext uri="{FF2B5EF4-FFF2-40B4-BE49-F238E27FC236}">
                <a16:creationId xmlns:a16="http://schemas.microsoft.com/office/drawing/2014/main" xmlns="" id="{49384A20-BC4E-DA70-4DBC-3CFE7B9FB103}"/>
              </a:ext>
            </a:extLst>
          </p:cNvPr>
          <p:cNvSpPr>
            <a:spLocks noGrp="1"/>
          </p:cNvSpPr>
          <p:nvPr/>
        </p:nvSpPr>
        <p:spPr>
          <a:xfrm>
            <a:off x="4223711" y="2719363"/>
            <a:ext cx="3152978" cy="768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r-Latn-RS">
                <a:latin typeface="Avenir Next LT Pro Light"/>
                <a:cs typeface="Times New Roman"/>
              </a:rPr>
              <a:t>1. </a:t>
            </a:r>
            <a:r>
              <a:rPr lang="sr-Latn-RS" err="1">
                <a:latin typeface="Avenir Next LT Pro Light"/>
                <a:cs typeface="Times New Roman"/>
              </a:rPr>
              <a:t>Whiteboard</a:t>
            </a:r>
            <a:endParaRPr lang="sr-Latn-RS">
              <a:latin typeface="Avenir Next LT Pro Ligh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22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E192E3E-68A9-4F36-936C-1C8D0B9EF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998D6E90-577B-4973-B60A-2700290E68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311D8E24-79DC-4592-630E-12FBB7B8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698" y="403782"/>
            <a:ext cx="5085566" cy="10468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 Light"/>
              </a:rPr>
              <a:t>1. Whiteboard - </a:t>
            </a:r>
            <a:r>
              <a:rPr lang="en-US" sz="2400" err="1">
                <a:latin typeface="Avenir Next LT Pro Light"/>
              </a:rPr>
              <a:t>Uvođenje</a:t>
            </a:r>
            <a:r>
              <a:rPr lang="en-US" sz="2400">
                <a:latin typeface="Avenir Next LT Pro Light"/>
              </a:rPr>
              <a:t> </a:t>
            </a:r>
            <a:r>
              <a:rPr lang="en-US" sz="2400" err="1">
                <a:latin typeface="Avenir Next LT Pro Light"/>
              </a:rPr>
              <a:t>relacija</a:t>
            </a:r>
            <a:endParaRPr lang="en-US" sz="2400">
              <a:latin typeface="Avenir Next LT Pro Ligh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FA95682-BEE6-4B33-BA34-7E7BE49782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xmlns="" id="{D4CAA31F-B4E9-330A-9235-CE5DC4BAE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457" y="1853627"/>
            <a:ext cx="10104308" cy="42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6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E192E3E-68A9-4F36-936C-1C8D0B9EF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8B5E4EA8-E8AF-4DE2-81FD-338A059AC3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ka 7">
            <a:extLst>
              <a:ext uri="{FF2B5EF4-FFF2-40B4-BE49-F238E27FC236}">
                <a16:creationId xmlns:a16="http://schemas.microsoft.com/office/drawing/2014/main" xmlns="" id="{169705A5-7DA8-2BF6-AF69-440DBE9EF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1F2A19A-CC19-4AE7-A29C-C80120466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283874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522A6C67-0897-E53B-3319-3EFF8131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5785" y="4100272"/>
            <a:ext cx="3631333" cy="14386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b="1" kern="1200">
                <a:effectLst/>
                <a:latin typeface="Avenir Next LT Pro Light"/>
              </a:rPr>
              <a:t>2. </a:t>
            </a:r>
            <a:r>
              <a:rPr lang="en-US" b="1" kern="1200" err="1">
                <a:effectLst/>
                <a:latin typeface="Avenir Next LT Pro Light"/>
              </a:rPr>
              <a:t>Prilagođavanje</a:t>
            </a:r>
            <a:r>
              <a:rPr lang="en-US" b="1" kern="1200">
                <a:effectLst/>
                <a:latin typeface="Avenir Next LT Pro Light"/>
              </a:rPr>
              <a:t> </a:t>
            </a:r>
            <a:r>
              <a:rPr lang="en-US" b="1" kern="1200" err="1">
                <a:effectLst/>
                <a:latin typeface="Avenir Next LT Pro Light"/>
              </a:rPr>
              <a:t>sintaksi</a:t>
            </a:r>
            <a:r>
              <a:rPr lang="en-US" b="1" kern="1200">
                <a:effectLst/>
                <a:latin typeface="Avenir Next LT Pro Light"/>
              </a:rPr>
              <a:t> Cypher </a:t>
            </a:r>
            <a:r>
              <a:rPr lang="en-US" b="1" kern="1200" err="1">
                <a:effectLst/>
                <a:latin typeface="Avenir Next LT Pro Light"/>
              </a:rPr>
              <a:t>jezika</a:t>
            </a:r>
            <a:endParaRPr lang="en-US" b="1" kern="1200">
              <a:effectLst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3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E192E3E-68A9-4F36-936C-1C8D0B9EF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8FD4B6B7-8065-4AE9-A390-66D7974B0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00B1B879-D738-EC5C-36AD-90BE1843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95" y="263388"/>
            <a:ext cx="8475480" cy="794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latin typeface="Avenir Next LT Pro Light"/>
              </a:rPr>
              <a:t>Kreiranje</a:t>
            </a:r>
            <a:r>
              <a:rPr lang="en-US">
                <a:latin typeface="Avenir Next LT Pro Light"/>
              </a:rPr>
              <a:t> </a:t>
            </a:r>
            <a:r>
              <a:rPr lang="en-US" err="1">
                <a:latin typeface="Avenir Next LT Pro Light"/>
              </a:rPr>
              <a:t>grafa</a:t>
            </a:r>
            <a:r>
              <a:rPr lang="en-US">
                <a:latin typeface="Avenir Next LT Pro Light"/>
              </a:rPr>
              <a:t> u Neo4j-u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F4A8E41-D8EC-4EE3-8B91-28A46B61D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" y="3439950"/>
            <a:ext cx="10500930" cy="3417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xmlns="" id="{4F3B757D-0E27-492C-BCCC-13E1CA17ED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27400" y="3405873"/>
            <a:ext cx="3417721" cy="34858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DB3FC6B-8D4F-4064-A20A-4FD311F05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8713309" y="3439950"/>
            <a:ext cx="3478686" cy="3417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53E2EFD-6CBE-4FF7-94FE-0E552C06DF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5223903" y="3439950"/>
            <a:ext cx="6963551" cy="3417723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489F1676-2875-A8D1-E476-CBF5E3C3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7" y="1323012"/>
            <a:ext cx="10523131" cy="1840693"/>
          </a:xfrm>
          <a:prstGeom prst="rect">
            <a:avLst/>
          </a:prstGeo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xmlns="" id="{F3404E75-F561-B670-989F-AD7DE68E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670" y="4599077"/>
            <a:ext cx="5142930" cy="19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35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E192E3E-68A9-4F36-936C-1C8D0B9EF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050FD556-4C97-47C4-8C29-C04095E249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77ED65D-8324-4C4F-88A2-309BE73898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Slika 6">
            <a:extLst>
              <a:ext uri="{FF2B5EF4-FFF2-40B4-BE49-F238E27FC236}">
                <a16:creationId xmlns:a16="http://schemas.microsoft.com/office/drawing/2014/main" xmlns="" id="{265FB294-E715-504A-6D21-D3C29B2D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176" y="3467711"/>
            <a:ext cx="7070598" cy="29464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D0450F3-2536-4082-A67D-8ADB801551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Slika 7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CEA8CAF4-194A-EA1B-48B5-5B3F28AD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88" y="636746"/>
            <a:ext cx="8674211" cy="24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69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09AA451B-272F-487D-85B5-CD53F16B38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38012A77-8D58-85A5-5E45-A008F62A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303391" cy="1507375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chemeClr val="tx2"/>
                </a:solidFill>
                <a:latin typeface="Avenir Next LT Pro Light"/>
                <a:cs typeface="Times New Roman"/>
              </a:rPr>
              <a:t>Graf baze podataka</a:t>
            </a:r>
            <a:endParaRPr lang="sr-Latn-RS">
              <a:solidFill>
                <a:schemeClr val="tx2"/>
              </a:solidFill>
              <a:latin typeface="Avenir Next LT Pro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8FC37CDE-B8F4-21BC-2349-4AA505FF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303391" cy="35058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i="1" err="1">
                <a:solidFill>
                  <a:schemeClr val="tx2"/>
                </a:solidFill>
                <a:latin typeface="Avenir Next LT Pro"/>
                <a:cs typeface="Times New Roman"/>
              </a:rPr>
              <a:t>NoSQL</a:t>
            </a:r>
            <a:endParaRPr lang="sr-Latn-RS" i="1">
              <a:solidFill>
                <a:schemeClr val="tx2"/>
              </a:solidFill>
              <a:latin typeface="Avenir Next LT Pro"/>
              <a:cs typeface="Times New Roman"/>
            </a:endParaRPr>
          </a:p>
          <a:p>
            <a:r>
              <a:rPr lang="sr-Latn-RS">
                <a:solidFill>
                  <a:schemeClr val="tx2"/>
                </a:solidFill>
                <a:latin typeface="Avenir Next LT Pro"/>
                <a:cs typeface="Times New Roman"/>
              </a:rPr>
              <a:t>Razvijene sa ciljem da reše problem kompleksnog rada sa relacijama</a:t>
            </a:r>
          </a:p>
          <a:p>
            <a:r>
              <a:rPr lang="sr-Latn-RS">
                <a:solidFill>
                  <a:schemeClr val="tx2"/>
                </a:solidFill>
                <a:latin typeface="Avenir Next LT Pro"/>
                <a:cs typeface="Times New Roman"/>
              </a:rPr>
              <a:t>Skladište informacije u vidu čvorova i potega koji formiraju </a:t>
            </a:r>
            <a:r>
              <a:rPr lang="sr-Latn-RS" err="1">
                <a:solidFill>
                  <a:schemeClr val="tx2"/>
                </a:solidFill>
                <a:latin typeface="Avenir Next LT Pro"/>
                <a:cs typeface="Times New Roman"/>
              </a:rPr>
              <a:t>graf</a:t>
            </a:r>
            <a:endParaRPr lang="sr-Latn-RS">
              <a:solidFill>
                <a:schemeClr val="tx2"/>
              </a:solidFill>
              <a:latin typeface="Avenir Next LT Pro"/>
              <a:cs typeface="Times New Roman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D4A60A4-7848-4F49-9046-B20387161E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222127" y="3457346"/>
            <a:ext cx="3488283" cy="34052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CA6F778-361A-4B2D-A601-6D4D177442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V="1">
            <a:off x="5220667" y="0"/>
            <a:ext cx="3492435" cy="3463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31E683FE-852C-451A-9E2A-716AA5C5B5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24462" y="192629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6">
            <a:extLst>
              <a:ext uri="{FF2B5EF4-FFF2-40B4-BE49-F238E27FC236}">
                <a16:creationId xmlns:a16="http://schemas.microsoft.com/office/drawing/2014/main" xmlns="" id="{37BE74A7-7A4F-E08D-B409-4B50C7E5513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5987" y="985146"/>
            <a:ext cx="1980559" cy="148541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7D0552FB-8AFE-4EAF-8AE0-E18119304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8710408" y="0"/>
            <a:ext cx="3481587" cy="34619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ka 10">
            <a:extLst>
              <a:ext uri="{FF2B5EF4-FFF2-40B4-BE49-F238E27FC236}">
                <a16:creationId xmlns:a16="http://schemas.microsoft.com/office/drawing/2014/main" xmlns="" id="{3A9AE296-1136-3164-620B-1DFA65225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519" y="742224"/>
            <a:ext cx="1977867" cy="1977867"/>
          </a:xfrm>
          <a:prstGeom prst="rect">
            <a:avLst/>
          </a:prstGeom>
        </p:spPr>
      </p:pic>
      <p:pic>
        <p:nvPicPr>
          <p:cNvPr id="8" name="Slika 8">
            <a:extLst>
              <a:ext uri="{FF2B5EF4-FFF2-40B4-BE49-F238E27FC236}">
                <a16:creationId xmlns:a16="http://schemas.microsoft.com/office/drawing/2014/main" xmlns="" id="{8AEC102A-674C-2139-714F-A3E5BC31485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5987" y="4886828"/>
            <a:ext cx="1980560" cy="49514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D09395-05C9-47D7-BC8D-F50874819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V="1">
            <a:off x="8711958" y="3462316"/>
            <a:ext cx="3490925" cy="34008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0A147601-48B7-4C9C-A44D-857C6EBC2E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22192" y="3624739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ka 7">
            <a:extLst>
              <a:ext uri="{FF2B5EF4-FFF2-40B4-BE49-F238E27FC236}">
                <a16:creationId xmlns:a16="http://schemas.microsoft.com/office/drawing/2014/main" xmlns="" id="{D5092364-D89E-825E-0F3D-11FB9BA6C68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68485" y="4650551"/>
            <a:ext cx="1977868" cy="10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87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xmlns="" id="{5A929C1E-D8F4-4A72-B3A3-525B158CC2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B0CA81DE-4346-98AF-8220-204A6261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1597960"/>
            <a:ext cx="3266037" cy="3720352"/>
          </a:xfrm>
        </p:spPr>
        <p:txBody>
          <a:bodyPr anchor="b">
            <a:normAutofit/>
          </a:bodyPr>
          <a:lstStyle/>
          <a:p>
            <a:r>
              <a:rPr lang="sr-Latn-RS" sz="2800">
                <a:latin typeface="Avenir Next LT Pro Light"/>
              </a:rPr>
              <a:t>Kreiranje relacija</a:t>
            </a:r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xmlns="" id="{4688C57F-18E6-4B7B-896C-59DF44273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Čuvar mesta za sadržaj 2">
            <a:extLst>
              <a:ext uri="{FF2B5EF4-FFF2-40B4-BE49-F238E27FC236}">
                <a16:creationId xmlns:a16="http://schemas.microsoft.com/office/drawing/2014/main" xmlns="" id="{FC418C1E-1691-FB68-A3ED-D9584AA0C8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46137872"/>
              </p:ext>
            </p:extLst>
          </p:nvPr>
        </p:nvGraphicFramePr>
        <p:xfrm>
          <a:off x="5190565" y="809625"/>
          <a:ext cx="5787020" cy="514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525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F62ED779-A59B-448F-96E0-AAB38B548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40DA48D-C86F-4B63-9D70-8951BD232A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4377391" y="-4377390"/>
            <a:ext cx="3437222" cy="12192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65EB17A9-CF53-5EF4-4A11-D3465EA8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3" y="185277"/>
            <a:ext cx="6155139" cy="2358998"/>
          </a:xfrm>
          <a:prstGeom prst="rect">
            <a:avLst/>
          </a:prstGeom>
        </p:spPr>
      </p:pic>
      <p:pic>
        <p:nvPicPr>
          <p:cNvPr id="5" name="Slika 9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920157A3-6048-F2C0-A4BC-D22AF5C3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027" y="462776"/>
            <a:ext cx="5825319" cy="1815373"/>
          </a:xfrm>
          <a:prstGeom prst="rect">
            <a:avLst/>
          </a:prstGeom>
        </p:spPr>
      </p:pic>
      <p:pic>
        <p:nvPicPr>
          <p:cNvPr id="12" name="Slika 12">
            <a:extLst>
              <a:ext uri="{FF2B5EF4-FFF2-40B4-BE49-F238E27FC236}">
                <a16:creationId xmlns:a16="http://schemas.microsoft.com/office/drawing/2014/main" xmlns="" id="{8B3593A3-1980-5A59-15B8-63208EA54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863" y="3767566"/>
            <a:ext cx="4960961" cy="275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97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F62ED779-A59B-448F-96E0-AAB38B548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40DA48D-C86F-4B63-9D70-8951BD232A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4377391" y="-4377390"/>
            <a:ext cx="3437222" cy="12192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A44E1965-89EC-B116-225D-6EEAE92EB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325" y="3504081"/>
            <a:ext cx="6701050" cy="3352762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xmlns="" id="{39CAD9E6-134F-7FA0-F921-94F8C68F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385" y="58533"/>
            <a:ext cx="7610901" cy="33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98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xmlns="" id="{3FE0DBF1-F065-3AC6-C397-276DE243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49" y="5463031"/>
            <a:ext cx="9950103" cy="722630"/>
          </a:xfrm>
        </p:spPr>
        <p:txBody>
          <a:bodyPr/>
          <a:lstStyle/>
          <a:p>
            <a:r>
              <a:rPr lang="sr-Latn-RS">
                <a:latin typeface="Avenir Next LT Pro Light"/>
              </a:rPr>
              <a:t>Konačni model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xmlns="" id="{F19B92F2-BDC1-35DA-97A0-F88FD907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" y="4467"/>
            <a:ext cx="12182900" cy="44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65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E192E3E-68A9-4F36-936C-1C8D0B9EF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A31D192D-5947-4EE2-88E3-0C17DACB0A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E8B310F-5702-470A-BB87-D0FB2F467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222125" y="753"/>
            <a:ext cx="6964901" cy="6862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70FC18E7-5F36-4418-8A24-B404137E9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803790" y="-5465"/>
            <a:ext cx="3388208" cy="3415898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Slika 2">
            <a:extLst>
              <a:ext uri="{FF2B5EF4-FFF2-40B4-BE49-F238E27FC236}">
                <a16:creationId xmlns:a16="http://schemas.microsoft.com/office/drawing/2014/main" xmlns="" id="{284CAE49-33D9-7721-0872-2881F03E3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749" y="1163741"/>
            <a:ext cx="4868308" cy="1558768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B7F2CBF1-1129-455D-A451-6075C347BA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225348" y="-5466"/>
            <a:ext cx="3388208" cy="3415898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4E664A0-601A-439E-8D3B-6D4F21032B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803790" y="3439390"/>
            <a:ext cx="3388208" cy="3415898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xmlns="" id="{99768022-4D30-0528-7832-A497B4BBB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8379" y="4309243"/>
            <a:ext cx="4138063" cy="192419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8453A172-3933-4D0A-98C0-05C9B8375E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225348" y="3439390"/>
            <a:ext cx="3388208" cy="3415898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3AAC9AA8-4792-C28E-0400-00CE6F680629}"/>
              </a:ext>
            </a:extLst>
          </p:cNvPr>
          <p:cNvSpPr txBox="1">
            <a:spLocks/>
          </p:cNvSpPr>
          <p:nvPr/>
        </p:nvSpPr>
        <p:spPr>
          <a:xfrm>
            <a:off x="-3083" y="4839"/>
            <a:ext cx="5220541" cy="6857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>
                <a:latin typeface="Avenir Next LT Pro Light"/>
                <a:cs typeface="Times New Roman"/>
              </a:rPr>
              <a:t>Neo4j koristi </a:t>
            </a:r>
            <a:r>
              <a:rPr lang="sr-Latn-RS" err="1">
                <a:latin typeface="Avenir Next LT Pro Light"/>
                <a:cs typeface="Times New Roman"/>
              </a:rPr>
              <a:t>Cypher</a:t>
            </a:r>
            <a:r>
              <a:rPr lang="sr-Latn-RS">
                <a:latin typeface="Avenir Next LT Pro Light"/>
                <a:cs typeface="Times New Roman"/>
              </a:rPr>
              <a:t> jezik za izvršavanje upita nad bazom podataka</a:t>
            </a:r>
          </a:p>
          <a:p>
            <a:r>
              <a:rPr lang="sr-Latn-RS">
                <a:latin typeface="Avenir Next LT Pro Light"/>
                <a:cs typeface="Times New Roman"/>
              </a:rPr>
              <a:t>Neo4j, a i sam </a:t>
            </a:r>
            <a:r>
              <a:rPr lang="sr-Latn-RS" err="1">
                <a:latin typeface="Avenir Next LT Pro Light"/>
                <a:cs typeface="Times New Roman"/>
              </a:rPr>
              <a:t>Cypher</a:t>
            </a:r>
            <a:r>
              <a:rPr lang="sr-Latn-RS">
                <a:latin typeface="Avenir Next LT Pro Light"/>
                <a:cs typeface="Times New Roman"/>
              </a:rPr>
              <a:t> razvijeni su tako da kompletan rad sa relacijama bude maksimalno pojednostavljen</a:t>
            </a:r>
          </a:p>
          <a:p>
            <a:r>
              <a:rPr lang="sr-Latn-RS">
                <a:latin typeface="Avenir Next LT Pro Light"/>
                <a:cs typeface="Times New Roman"/>
              </a:rPr>
              <a:t>Postoje brže baze podataka od Neo4j baze</a:t>
            </a:r>
          </a:p>
          <a:p>
            <a:r>
              <a:rPr lang="sr-Latn-RS">
                <a:latin typeface="Avenir Next LT Pro Light"/>
                <a:cs typeface="Times New Roman"/>
              </a:rPr>
              <a:t>Neo4j je značajno fleksibilan</a:t>
            </a:r>
          </a:p>
          <a:p>
            <a:r>
              <a:rPr lang="sr-Latn-RS">
                <a:latin typeface="Avenir Next LT Pro Light"/>
                <a:cs typeface="Times New Roman"/>
              </a:rPr>
              <a:t>Skladište koje čuva konačnu </a:t>
            </a:r>
            <a:r>
              <a:rPr lang="sr-Latn-RS" err="1">
                <a:latin typeface="Avenir Next LT Pro Light"/>
                <a:cs typeface="Times New Roman"/>
              </a:rPr>
              <a:t>graf</a:t>
            </a:r>
            <a:r>
              <a:rPr lang="sr-Latn-RS">
                <a:latin typeface="Avenir Next LT Pro Light"/>
                <a:cs typeface="Times New Roman"/>
              </a:rPr>
              <a:t> bazu podataka nije ni kompleksno ni veliko </a:t>
            </a:r>
          </a:p>
          <a:p>
            <a:r>
              <a:rPr lang="sr-Latn-RS">
                <a:latin typeface="Avenir Next LT Pro Light"/>
                <a:cs typeface="Times New Roman"/>
              </a:rPr>
              <a:t>Moguće je skladištiti </a:t>
            </a:r>
            <a:r>
              <a:rPr lang="sr-Latn-RS" err="1">
                <a:latin typeface="Avenir Next LT Pro Light"/>
                <a:cs typeface="Times New Roman"/>
              </a:rPr>
              <a:t>viševrednosne</a:t>
            </a:r>
            <a:r>
              <a:rPr lang="sr-Latn-RS">
                <a:latin typeface="Avenir Next LT Pro Light"/>
                <a:cs typeface="Times New Roman"/>
              </a:rPr>
              <a:t> atribute kao regularne atribute</a:t>
            </a:r>
          </a:p>
          <a:p>
            <a:r>
              <a:rPr lang="sr-Latn-RS">
                <a:latin typeface="Avenir Next LT Pro Light"/>
                <a:cs typeface="Times New Roman"/>
              </a:rPr>
              <a:t>Ne postoji razlika u realizaciji 1:1, 1:N ili N:M relacija, u svakom je slučaju u pitanju poteg koji spaja dva čvora</a:t>
            </a:r>
          </a:p>
          <a:p>
            <a:r>
              <a:rPr lang="sr-Latn-RS">
                <a:latin typeface="Avenir Next LT Pro Light"/>
                <a:cs typeface="Times New Roman"/>
              </a:rPr>
              <a:t>Moguće je prolaziti kroz relacije tokom izvršavanja upita u svim smerovima, bez obzira na smer samih relacija</a:t>
            </a:r>
          </a:p>
        </p:txBody>
      </p:sp>
    </p:spTree>
    <p:extLst>
      <p:ext uri="{BB962C8B-B14F-4D97-AF65-F5344CB8AC3E}">
        <p14:creationId xmlns:p14="http://schemas.microsoft.com/office/powerpoint/2010/main" xmlns="" val="258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9">
            <a:extLst>
              <a:ext uri="{FF2B5EF4-FFF2-40B4-BE49-F238E27FC236}">
                <a16:creationId xmlns:a16="http://schemas.microsoft.com/office/drawing/2014/main" xmlns="" id="{AE192E3E-68A9-4F36-936C-1C8D0B9EF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xmlns="" id="{E433FEA1-E0F8-43CF-91D5-6A98CD36DB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19F4D111-E523-CFD7-130F-45DE1235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28" y="650075"/>
            <a:ext cx="8652875" cy="1124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err="1">
                <a:effectLst/>
                <a:latin typeface="Avenir Next LT Pro Light"/>
              </a:rPr>
              <a:t>Pitanja</a:t>
            </a:r>
            <a:r>
              <a:rPr lang="en-US" b="1" kern="1200">
                <a:effectLst/>
                <a:latin typeface="Avenir Next LT Pro Light"/>
              </a:rPr>
              <a:t>?</a:t>
            </a:r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xmlns="" id="{A9AE6A41-32AB-41F7-90EF-073C089C61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" y="3439950"/>
            <a:ext cx="10500930" cy="3417723"/>
          </a:xfrm>
          <a:custGeom>
            <a:avLst/>
            <a:gdLst>
              <a:gd name="connsiteX0" fmla="*/ 1559664 w 10500930"/>
              <a:gd name="connsiteY0" fmla="*/ 3417723 h 3417723"/>
              <a:gd name="connsiteX1" fmla="*/ 0 w 10500930"/>
              <a:gd name="connsiteY1" fmla="*/ 3417723 h 3417723"/>
              <a:gd name="connsiteX2" fmla="*/ 0 w 10500930"/>
              <a:gd name="connsiteY2" fmla="*/ 2944791 h 3417723"/>
              <a:gd name="connsiteX3" fmla="*/ 193582 w 10500930"/>
              <a:gd name="connsiteY3" fmla="*/ 3053540 h 3417723"/>
              <a:gd name="connsiteX4" fmla="*/ 1423717 w 10500930"/>
              <a:gd name="connsiteY4" fmla="*/ 3410968 h 3417723"/>
              <a:gd name="connsiteX5" fmla="*/ 10500930 w 10500930"/>
              <a:gd name="connsiteY5" fmla="*/ 3417723 h 3417723"/>
              <a:gd name="connsiteX6" fmla="*/ 1994489 w 10500930"/>
              <a:gd name="connsiteY6" fmla="*/ 3417723 h 3417723"/>
              <a:gd name="connsiteX7" fmla="*/ 2130396 w 10500930"/>
              <a:gd name="connsiteY7" fmla="*/ 3410970 h 3417723"/>
              <a:gd name="connsiteX8" fmla="*/ 5243003 w 10500930"/>
              <a:gd name="connsiteY8" fmla="*/ 328636 h 3417723"/>
              <a:gd name="connsiteX9" fmla="*/ 5258816 w 10500930"/>
              <a:gd name="connsiteY9" fmla="*/ 0 h 3417723"/>
              <a:gd name="connsiteX10" fmla="*/ 10500930 w 10500930"/>
              <a:gd name="connsiteY10" fmla="*/ 0 h 341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00930" h="3417723">
                <a:moveTo>
                  <a:pt x="1559664" y="3417723"/>
                </a:moveTo>
                <a:lnTo>
                  <a:pt x="0" y="3417723"/>
                </a:lnTo>
                <a:lnTo>
                  <a:pt x="0" y="2944791"/>
                </a:lnTo>
                <a:lnTo>
                  <a:pt x="193582" y="3053540"/>
                </a:lnTo>
                <a:cubicBezTo>
                  <a:pt x="569241" y="3242876"/>
                  <a:pt x="984418" y="3367068"/>
                  <a:pt x="1423717" y="3410968"/>
                </a:cubicBezTo>
                <a:close/>
                <a:moveTo>
                  <a:pt x="10500930" y="3417723"/>
                </a:moveTo>
                <a:lnTo>
                  <a:pt x="1994489" y="3417723"/>
                </a:lnTo>
                <a:lnTo>
                  <a:pt x="2130396" y="3410970"/>
                </a:lnTo>
                <a:cubicBezTo>
                  <a:pt x="3777767" y="3246345"/>
                  <a:pt x="5085919" y="1952612"/>
                  <a:pt x="5243003" y="328636"/>
                </a:cubicBezTo>
                <a:lnTo>
                  <a:pt x="5258816" y="0"/>
                </a:lnTo>
                <a:lnTo>
                  <a:pt x="1050093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xmlns="" id="{A3F5937F-9524-421C-ACE9-BB237B773D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27400" y="3405873"/>
            <a:ext cx="3417721" cy="34858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xmlns="" id="{2C65D78F-1248-459A-A8FE-DED2F4A25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8927617" y="3439950"/>
            <a:ext cx="3264378" cy="3417721"/>
          </a:xfrm>
          <a:custGeom>
            <a:avLst/>
            <a:gdLst>
              <a:gd name="connsiteX0" fmla="*/ 3264378 w 3264378"/>
              <a:gd name="connsiteY0" fmla="*/ 3417721 h 3417721"/>
              <a:gd name="connsiteX1" fmla="*/ 0 w 3264378"/>
              <a:gd name="connsiteY1" fmla="*/ 3417721 h 3417721"/>
              <a:gd name="connsiteX2" fmla="*/ 0 w 3264378"/>
              <a:gd name="connsiteY2" fmla="*/ 0 h 3417721"/>
              <a:gd name="connsiteX3" fmla="*/ 11 w 3264378"/>
              <a:gd name="connsiteY3" fmla="*/ 0 h 3417721"/>
              <a:gd name="connsiteX4" fmla="*/ 15824 w 3264378"/>
              <a:gd name="connsiteY4" fmla="*/ 328633 h 3417721"/>
              <a:gd name="connsiteX5" fmla="*/ 3128431 w 3264378"/>
              <a:gd name="connsiteY5" fmla="*/ 3410966 h 341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4378" h="3417721">
                <a:moveTo>
                  <a:pt x="3264378" y="3417721"/>
                </a:moveTo>
                <a:lnTo>
                  <a:pt x="0" y="3417721"/>
                </a:lnTo>
                <a:lnTo>
                  <a:pt x="0" y="0"/>
                </a:lnTo>
                <a:lnTo>
                  <a:pt x="11" y="0"/>
                </a:lnTo>
                <a:lnTo>
                  <a:pt x="15824" y="328633"/>
                </a:lnTo>
                <a:cubicBezTo>
                  <a:pt x="172908" y="1952608"/>
                  <a:pt x="1481060" y="3246341"/>
                  <a:pt x="3128431" y="341096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lika 5" descr="Slika na kojoj se nalazi tekst, sat&#10;&#10;Opis je automatski generisan">
            <a:extLst>
              <a:ext uri="{FF2B5EF4-FFF2-40B4-BE49-F238E27FC236}">
                <a16:creationId xmlns:a16="http://schemas.microsoft.com/office/drawing/2014/main" xmlns="" id="{324BBE7F-D5AA-D784-4564-A84CB8A91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58" r="1" b="1"/>
          <a:stretch/>
        </p:blipFill>
        <p:spPr>
          <a:xfrm>
            <a:off x="5235128" y="3428672"/>
            <a:ext cx="6963551" cy="3429000"/>
          </a:xfrm>
          <a:custGeom>
            <a:avLst/>
            <a:gdLst/>
            <a:ahLst/>
            <a:cxnLst/>
            <a:rect l="l" t="t" r="r" b="b"/>
            <a:pathLst>
              <a:path w="6963551" h="3417723">
                <a:moveTo>
                  <a:pt x="3484731" y="0"/>
                </a:moveTo>
                <a:lnTo>
                  <a:pt x="3484731" y="294"/>
                </a:lnTo>
                <a:lnTo>
                  <a:pt x="3835115" y="17647"/>
                </a:lnTo>
                <a:cubicBezTo>
                  <a:pt x="5592311" y="192669"/>
                  <a:pt x="6963551" y="1648141"/>
                  <a:pt x="6963551" y="3417723"/>
                </a:cubicBezTo>
                <a:lnTo>
                  <a:pt x="3478820" y="3417723"/>
                </a:lnTo>
                <a:lnTo>
                  <a:pt x="3478820" y="3417721"/>
                </a:lnTo>
                <a:lnTo>
                  <a:pt x="0" y="3417721"/>
                </a:lnTo>
                <a:cubicBezTo>
                  <a:pt x="0" y="1648139"/>
                  <a:pt x="1371240" y="192667"/>
                  <a:pt x="3128436" y="17645"/>
                </a:cubicBezTo>
                <a:lnTo>
                  <a:pt x="3478820" y="292"/>
                </a:lnTo>
                <a:lnTo>
                  <a:pt x="3478820" y="2"/>
                </a:lnTo>
                <a:lnTo>
                  <a:pt x="3481755" y="14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11984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DA1766D0-745A-4921-A68E-56642A650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19A24848-DD36-6D8B-575A-9206424A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chemeClr val="tx2"/>
                </a:solidFill>
                <a:latin typeface="Avenir Next LT Pro Light"/>
                <a:cs typeface="Times New Roman"/>
              </a:rPr>
              <a:t>Neo4j</a:t>
            </a:r>
            <a:endParaRPr lang="sr-Latn-RS">
              <a:solidFill>
                <a:schemeClr val="tx2"/>
              </a:solidFill>
              <a:latin typeface="Avenir Next LT Pro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F37E78DF-B0CE-9E3C-8414-B8F643935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09" y="2950480"/>
            <a:ext cx="4140096" cy="26491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>
                <a:solidFill>
                  <a:schemeClr val="tx2"/>
                </a:solidFill>
                <a:latin typeface="Avenir Next LT Pro"/>
                <a:cs typeface="Times New Roman"/>
              </a:rPr>
              <a:t>Razvijen je 2007. godine</a:t>
            </a:r>
          </a:p>
          <a:p>
            <a:r>
              <a:rPr lang="sr-Latn-RS">
                <a:solidFill>
                  <a:schemeClr val="tx2"/>
                </a:solidFill>
                <a:latin typeface="Avenir Next LT Pro"/>
                <a:cs typeface="Times New Roman"/>
              </a:rPr>
              <a:t>Za izvršavanje upita nad podacima koristi </a:t>
            </a:r>
            <a:r>
              <a:rPr lang="sr-Latn-RS" i="1" err="1">
                <a:solidFill>
                  <a:schemeClr val="tx2"/>
                </a:solidFill>
                <a:latin typeface="Avenir Next LT Pro"/>
                <a:cs typeface="Times New Roman"/>
              </a:rPr>
              <a:t>Cypher</a:t>
            </a:r>
            <a:r>
              <a:rPr lang="sr-Latn-RS" i="1">
                <a:solidFill>
                  <a:schemeClr val="tx2"/>
                </a:solidFill>
                <a:latin typeface="Avenir Next LT Pro"/>
                <a:cs typeface="Times New Roman"/>
              </a:rPr>
              <a:t> </a:t>
            </a:r>
            <a:r>
              <a:rPr lang="sr-Latn-RS">
                <a:solidFill>
                  <a:schemeClr val="tx2"/>
                </a:solidFill>
                <a:latin typeface="Avenir Next LT Pro"/>
                <a:cs typeface="Times New Roman"/>
              </a:rPr>
              <a:t>jezik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583F1E3F-D7BF-4DB5-8016-70B9E385E3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D0D3E7A-8DF6-4A78-A03C-86AD69746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xmlns="" id="{9F357699-8C3D-0073-48F6-CB5C0D1C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510" y="1607453"/>
            <a:ext cx="5880681" cy="34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3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DA1766D0-745A-4921-A68E-56642A650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9F7FB6E4-6C7E-293D-FAD0-012B46F5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454" y="1004763"/>
            <a:ext cx="4140096" cy="1507375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chemeClr val="tx2"/>
                </a:solidFill>
                <a:latin typeface="Times New Roman"/>
                <a:cs typeface="Times New Roman"/>
              </a:rPr>
              <a:t>Postupak razvoja </a:t>
            </a:r>
            <a:r>
              <a:rPr lang="sr-Latn-RS" err="1">
                <a:solidFill>
                  <a:schemeClr val="tx2"/>
                </a:solidFill>
                <a:latin typeface="Times New Roman"/>
                <a:cs typeface="Times New Roman"/>
              </a:rPr>
              <a:t>graf</a:t>
            </a:r>
            <a:r>
              <a:rPr lang="sr-Latn-RS">
                <a:solidFill>
                  <a:schemeClr val="tx2"/>
                </a:solidFill>
                <a:latin typeface="Times New Roman"/>
                <a:cs typeface="Times New Roman"/>
              </a:rPr>
              <a:t> modela podataka</a:t>
            </a:r>
            <a:endParaRPr lang="sr-Latn-RS">
              <a:solidFill>
                <a:schemeClr val="tx2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583F1E3F-D7BF-4DB5-8016-70B9E385E3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D0D3E7A-8DF6-4A78-A03C-86AD69746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xmlns="" id="{C34728A8-6F05-FE66-C1D9-84B9777E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51" y="1631931"/>
            <a:ext cx="4788861" cy="3759255"/>
          </a:xfrm>
          <a:prstGeom prst="rect">
            <a:avLst/>
          </a:prstGeom>
        </p:spPr>
      </p:pic>
      <p:graphicFrame>
        <p:nvGraphicFramePr>
          <p:cNvPr id="159" name="Čuvar mesta za sadržaj 2">
            <a:extLst>
              <a:ext uri="{FF2B5EF4-FFF2-40B4-BE49-F238E27FC236}">
                <a16:creationId xmlns:a16="http://schemas.microsoft.com/office/drawing/2014/main" xmlns="" id="{019A0187-CC9B-9E1A-AFFA-912EC83FD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56137037"/>
              </p:ext>
            </p:extLst>
          </p:nvPr>
        </p:nvGraphicFramePr>
        <p:xfrm>
          <a:off x="6950450" y="2943655"/>
          <a:ext cx="3366723" cy="269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3112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DA1766D0-745A-4921-A68E-56642A650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D49D94B7-891D-A993-30C8-909CADBF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chemeClr val="tx2"/>
                </a:solidFill>
                <a:latin typeface="Avenir Next LT Pro Light"/>
                <a:cs typeface="Times New Roman"/>
              </a:rPr>
              <a:t>Čvorovi</a:t>
            </a:r>
            <a:endParaRPr lang="sr-Latn-RS">
              <a:solidFill>
                <a:schemeClr val="tx2"/>
              </a:solidFill>
              <a:latin typeface="Avenir Next LT Pro Ligh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583F1E3F-D7BF-4DB5-8016-70B9E385E3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DD0D3E7A-8DF6-4A78-A03C-86AD69746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xmlns="" id="{8DD8FD9B-92D7-BCA7-FEE2-1A37FDBE1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4" y="1836703"/>
            <a:ext cx="4788861" cy="3184593"/>
          </a:xfrm>
          <a:prstGeom prst="rect">
            <a:avLst/>
          </a:prstGeom>
        </p:spPr>
      </p:pic>
      <p:graphicFrame>
        <p:nvGraphicFramePr>
          <p:cNvPr id="7" name="Čuvar mesta za sadržaj 2">
            <a:extLst>
              <a:ext uri="{FF2B5EF4-FFF2-40B4-BE49-F238E27FC236}">
                <a16:creationId xmlns:a16="http://schemas.microsoft.com/office/drawing/2014/main" xmlns="" id="{9E4D0ECC-D744-C841-864F-A8370CEAE0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25552391"/>
              </p:ext>
            </p:extLst>
          </p:nvPr>
        </p:nvGraphicFramePr>
        <p:xfrm>
          <a:off x="1077364" y="2427316"/>
          <a:ext cx="4140096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3397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xmlns="" id="{DA1766D0-745A-4921-A68E-56642A650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1FA840ED-64DE-749A-E1D6-C2B8E02C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sr-Latn-RS">
                <a:latin typeface="Avenir Next LT Pro Light"/>
                <a:cs typeface="Times New Roman"/>
              </a:rPr>
              <a:t>Relacije</a:t>
            </a:r>
            <a:endParaRPr lang="sr-Latn-RS">
              <a:latin typeface="Avenir Next LT Pro Light"/>
            </a:endParaRP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xmlns="" id="{583F1E3F-D7BF-4DB5-8016-70B9E385E3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xmlns="" id="{DD0D3E7A-8DF6-4A78-A03C-86AD69746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06" name="Slika 606">
            <a:extLst>
              <a:ext uri="{FF2B5EF4-FFF2-40B4-BE49-F238E27FC236}">
                <a16:creationId xmlns:a16="http://schemas.microsoft.com/office/drawing/2014/main" xmlns="" id="{C8447B0E-4225-887C-2384-31C04194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4" y="1477539"/>
            <a:ext cx="4788861" cy="3902921"/>
          </a:xfrm>
          <a:prstGeom prst="rect">
            <a:avLst/>
          </a:prstGeom>
        </p:spPr>
      </p:pic>
      <p:graphicFrame>
        <p:nvGraphicFramePr>
          <p:cNvPr id="5" name="Čuvar mesta za sadržaj 2">
            <a:extLst>
              <a:ext uri="{FF2B5EF4-FFF2-40B4-BE49-F238E27FC236}">
                <a16:creationId xmlns:a16="http://schemas.microsoft.com/office/drawing/2014/main" xmlns="" id="{769F0E41-8E62-4CB3-456E-8F2E03D1C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82130788"/>
              </p:ext>
            </p:extLst>
          </p:nvPr>
        </p:nvGraphicFramePr>
        <p:xfrm>
          <a:off x="1077364" y="2614201"/>
          <a:ext cx="3896907" cy="3305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8577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xmlns="" id="{3509C681-8290-4C12-BFC0-F0B59D3600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C819EC29-95EF-3956-AD8A-719170CF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260843" cy="1507375"/>
          </a:xfrm>
        </p:spPr>
        <p:txBody>
          <a:bodyPr>
            <a:normAutofit/>
          </a:bodyPr>
          <a:lstStyle/>
          <a:p>
            <a:r>
              <a:rPr lang="sr-Latn-RS" err="1">
                <a:latin typeface="Avenir Next LT Pro Light"/>
                <a:cs typeface="Times New Roman"/>
              </a:rPr>
              <a:t>Labele</a:t>
            </a:r>
            <a:endParaRPr lang="sr-Latn-RS" err="1">
              <a:latin typeface="Avenir Next LT Pro Light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xmlns="" id="{62DB152A-3012-4C06-84C6-9355BD03A3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5223251" y="224"/>
            <a:ext cx="3482922" cy="3482474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5C542152-E969-4F41-AFD8-4B5354BE5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705548" y="-2580"/>
            <a:ext cx="3484819" cy="3488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34">
            <a:extLst>
              <a:ext uri="{FF2B5EF4-FFF2-40B4-BE49-F238E27FC236}">
                <a16:creationId xmlns:a16="http://schemas.microsoft.com/office/drawing/2014/main" xmlns="" id="{C2EDDE5C-FB26-46E8-9F4C-3548CC15C2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03916" y="-1896"/>
            <a:ext cx="3475013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D470A0CA-EE35-4C4E-91DA-C8DB95E27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020672" y="1686675"/>
            <a:ext cx="3374131" cy="69685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Slika 146">
            <a:extLst>
              <a:ext uri="{FF2B5EF4-FFF2-40B4-BE49-F238E27FC236}">
                <a16:creationId xmlns:a16="http://schemas.microsoft.com/office/drawing/2014/main" xmlns="" id="{011104A3-57CD-85D0-378F-FA9B863C8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987" y="3732652"/>
            <a:ext cx="6767804" cy="2876601"/>
          </a:xfrm>
          <a:prstGeom prst="rect">
            <a:avLst/>
          </a:prstGeom>
        </p:spPr>
      </p:pic>
      <p:graphicFrame>
        <p:nvGraphicFramePr>
          <p:cNvPr id="5" name="Čuvar mesta za sadržaj 2">
            <a:extLst>
              <a:ext uri="{FF2B5EF4-FFF2-40B4-BE49-F238E27FC236}">
                <a16:creationId xmlns:a16="http://schemas.microsoft.com/office/drawing/2014/main" xmlns="" id="{4EFF1365-004D-A0D4-95F0-0911C791D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45924352"/>
              </p:ext>
            </p:extLst>
          </p:nvPr>
        </p:nvGraphicFramePr>
        <p:xfrm>
          <a:off x="1077362" y="2434974"/>
          <a:ext cx="3260843" cy="350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5050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xmlns="" id="{D2C59203-3788-4E03-B7CF-439D5C388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xmlns="" id="{8A058938-758D-450A-9FDB-2F0400AB8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28504" y="3429000"/>
            <a:ext cx="3463496" cy="342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E816B5-3840-4903-9656-1A721E4281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28504" y="1"/>
            <a:ext cx="3463496" cy="3434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5F13C2B5-7F4A-48E4-B19A-5A2F9649B3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xmlns="" id="{23DE04B1-F136-49DF-BD00-FB3FA754C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756413" y="340706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Čuvar mesta za sadržaj 2">
            <a:extLst>
              <a:ext uri="{FF2B5EF4-FFF2-40B4-BE49-F238E27FC236}">
                <a16:creationId xmlns:a16="http://schemas.microsoft.com/office/drawing/2014/main" xmlns="" id="{2DE897BE-5E39-4561-1C14-064B3B256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21659684"/>
              </p:ext>
            </p:extLst>
          </p:nvPr>
        </p:nvGraphicFramePr>
        <p:xfrm>
          <a:off x="1031869" y="1752586"/>
          <a:ext cx="6513197" cy="350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1" name="Naslov 1">
            <a:extLst>
              <a:ext uri="{FF2B5EF4-FFF2-40B4-BE49-F238E27FC236}">
                <a16:creationId xmlns:a16="http://schemas.microsoft.com/office/drawing/2014/main" xmlns="" id="{05B06DE2-7201-4498-CCFC-6E71EFA41C92}"/>
              </a:ext>
            </a:extLst>
          </p:cNvPr>
          <p:cNvSpPr>
            <a:spLocks noGrp="1"/>
          </p:cNvSpPr>
          <p:nvPr/>
        </p:nvSpPr>
        <p:spPr>
          <a:xfrm>
            <a:off x="9595840" y="777301"/>
            <a:ext cx="2032183" cy="1279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r-Latn-RS">
                <a:latin typeface="Avenir Next LT Pro Light"/>
                <a:cs typeface="Times New Roman"/>
              </a:rPr>
              <a:t>Atributi</a:t>
            </a:r>
            <a:endParaRPr lang="sr-Latn-RS"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8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6">
            <a:extLst>
              <a:ext uri="{FF2B5EF4-FFF2-40B4-BE49-F238E27FC236}">
                <a16:creationId xmlns:a16="http://schemas.microsoft.com/office/drawing/2014/main" xmlns="" id="{2E99DBC5-D303-217C-F1DF-47847F0D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258" y="1572979"/>
            <a:ext cx="6875061" cy="354123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4BDCD00-BA97-40D8-93CD-0A9CA931BE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lika 4">
            <a:extLst>
              <a:ext uri="{FF2B5EF4-FFF2-40B4-BE49-F238E27FC236}">
                <a16:creationId xmlns:a16="http://schemas.microsoft.com/office/drawing/2014/main" xmlns="" id="{5E2D8388-92CE-A405-0241-8D9F9E8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" y="3800342"/>
            <a:ext cx="4586936" cy="272018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D631E40-F51C-4828-B23B-DF90351329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lika 7">
            <a:extLst>
              <a:ext uri="{FF2B5EF4-FFF2-40B4-BE49-F238E27FC236}">
                <a16:creationId xmlns:a16="http://schemas.microsoft.com/office/drawing/2014/main" xmlns="" id="{2A02A371-91B8-583C-8795-BAC5388B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71" y="248519"/>
            <a:ext cx="4615087" cy="28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89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320</Words>
  <Application>Microsoft Office PowerPoint</Application>
  <PresentationFormat>Custom</PresentationFormat>
  <Paragraphs>65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BlocksVTI</vt:lpstr>
      <vt:lpstr>Interna struktura i organizacija skladišta Neo4j baze podataka</vt:lpstr>
      <vt:lpstr>Graf baze podataka</vt:lpstr>
      <vt:lpstr>Neo4j</vt:lpstr>
      <vt:lpstr>Postupak razvoja graf modela podataka</vt:lpstr>
      <vt:lpstr>Čvorovi</vt:lpstr>
      <vt:lpstr>Relacije</vt:lpstr>
      <vt:lpstr>Labele</vt:lpstr>
      <vt:lpstr>Slide 8</vt:lpstr>
      <vt:lpstr>Slide 9</vt:lpstr>
      <vt:lpstr>Postupak kreiranja graf baze podataka</vt:lpstr>
      <vt:lpstr>Slide 11</vt:lpstr>
      <vt:lpstr>Formatiranje grafa u skladu sa Cypher sintaksom</vt:lpstr>
      <vt:lpstr>Kreiranje baze podataka u odgovarajućem Neo4j okruženju</vt:lpstr>
      <vt:lpstr>Primer razvoja Neo4j graf baze podataka</vt:lpstr>
      <vt:lpstr>Slide 15</vt:lpstr>
      <vt:lpstr>1. Whiteboard - Uvođenje relacija</vt:lpstr>
      <vt:lpstr>2. Prilagođavanje sintaksi Cypher jezika</vt:lpstr>
      <vt:lpstr>Kreiranje grafa u Neo4j-u</vt:lpstr>
      <vt:lpstr>Slide 19</vt:lpstr>
      <vt:lpstr>Kreiranje relacija</vt:lpstr>
      <vt:lpstr>Slide 21</vt:lpstr>
      <vt:lpstr>Slide 22</vt:lpstr>
      <vt:lpstr>Konačni model</vt:lpstr>
      <vt:lpstr>Slide 24</vt:lpstr>
      <vt:lpstr>Pitanja?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>Krstic</cp:lastModifiedBy>
  <cp:revision>21</cp:revision>
  <dcterms:created xsi:type="dcterms:W3CDTF">2022-04-20T17:59:45Z</dcterms:created>
  <dcterms:modified xsi:type="dcterms:W3CDTF">2022-04-24T17:56:56Z</dcterms:modified>
</cp:coreProperties>
</file>