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74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606B9-4504-5011-47EE-92EA76AED2F4}" v="674" dt="2022-06-01T17:47:03.730"/>
    <p1510:client id="{1D567016-42C5-4D63-A766-487301EDACBD}" v="323" dt="2022-05-31T19:58:32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81" d="100"/>
          <a:sy n="81" d="100"/>
        </p:scale>
        <p:origin x="-13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0D41C0-E4B9-4E40-BFFD-5F85F3ABAB4B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sr-Latn-RS"/>
        </a:p>
      </dgm:t>
    </dgm:pt>
    <dgm:pt modelId="{D9EF2F51-AB29-4775-A6FB-E350CDD3BED3}">
      <dgm:prSet phldrT="[Tekst]" phldr="0"/>
      <dgm:spPr/>
      <dgm:t>
        <a:bodyPr/>
        <a:lstStyle/>
        <a:p>
          <a:r>
            <a:rPr lang="sr-Latn-RS" err="1"/>
            <a:t>Transaction</a:t>
          </a:r>
          <a:r>
            <a:rPr lang="sr-Latn-RS"/>
            <a:t> </a:t>
          </a:r>
          <a:r>
            <a:rPr lang="sr-Latn-RS" err="1"/>
            <a:t>logs</a:t>
          </a:r>
          <a:r>
            <a:rPr lang="sr-Latn-RS"/>
            <a:t> fajlovi</a:t>
          </a:r>
        </a:p>
      </dgm:t>
    </dgm:pt>
    <dgm:pt modelId="{9DA90504-8493-447B-83E9-821F9B25917E}" type="parTrans" cxnId="{2539B527-7641-4E3E-8237-D69163FB8DAF}">
      <dgm:prSet/>
      <dgm:spPr/>
      <dgm:t>
        <a:bodyPr/>
        <a:lstStyle/>
        <a:p>
          <a:endParaRPr lang="sr-Latn-RS"/>
        </a:p>
      </dgm:t>
    </dgm:pt>
    <dgm:pt modelId="{4CD7914D-312B-4456-AF07-E222DE134B7A}" type="sibTrans" cxnId="{2539B527-7641-4E3E-8237-D69163FB8DAF}">
      <dgm:prSet/>
      <dgm:spPr/>
      <dgm:t>
        <a:bodyPr/>
        <a:lstStyle/>
        <a:p>
          <a:endParaRPr lang="sr-Latn-RS"/>
        </a:p>
      </dgm:t>
    </dgm:pt>
    <dgm:pt modelId="{1B10C5C7-5F59-4C54-A8A7-8575748CB990}">
      <dgm:prSet phldr="0"/>
      <dgm:spPr/>
      <dgm:t>
        <a:bodyPr/>
        <a:lstStyle/>
        <a:p>
          <a:pPr rtl="0"/>
          <a:r>
            <a:rPr lang="sr-Latn-RS" err="1"/>
            <a:t>Full</a:t>
          </a:r>
          <a:r>
            <a:rPr lang="sr-Latn-RS"/>
            <a:t> režim rada</a:t>
          </a:r>
          <a:endParaRPr lang="en-US"/>
        </a:p>
      </dgm:t>
    </dgm:pt>
    <dgm:pt modelId="{C5CB268A-5654-4C09-816C-45000788269F}" type="parTrans" cxnId="{B57CB1BE-D31B-4DBE-B90D-475895310015}">
      <dgm:prSet/>
      <dgm:spPr/>
    </dgm:pt>
    <dgm:pt modelId="{D106B602-3654-43D5-8D14-0E98D941EBDC}" type="sibTrans" cxnId="{B57CB1BE-D31B-4DBE-B90D-475895310015}">
      <dgm:prSet/>
      <dgm:spPr/>
    </dgm:pt>
    <dgm:pt modelId="{AB8DA7BA-DE3D-48BA-945D-8F5E099E9BE2}">
      <dgm:prSet phldr="0"/>
      <dgm:spPr/>
      <dgm:t>
        <a:bodyPr/>
        <a:lstStyle/>
        <a:p>
          <a:r>
            <a:rPr lang="sr-Latn-RS" err="1"/>
            <a:t>Incremental</a:t>
          </a:r>
          <a:r>
            <a:rPr lang="sr-Latn-RS"/>
            <a:t> režim rada</a:t>
          </a:r>
          <a:endParaRPr lang="en-US"/>
        </a:p>
      </dgm:t>
    </dgm:pt>
    <dgm:pt modelId="{3029F06D-E684-463C-BDEC-6BFFD5D2C6EB}" type="parTrans" cxnId="{2E2BD0FB-66B2-4EAC-AC46-F90F1CAF6342}">
      <dgm:prSet/>
      <dgm:spPr/>
    </dgm:pt>
    <dgm:pt modelId="{24EB4367-3EBC-4C73-90F7-A8799C97483D}" type="sibTrans" cxnId="{2E2BD0FB-66B2-4EAC-AC46-F90F1CAF6342}">
      <dgm:prSet/>
      <dgm:spPr/>
    </dgm:pt>
    <dgm:pt modelId="{6D0E5D5E-5C02-4C68-A6DB-4F1FBF148F64}" type="pres">
      <dgm:prSet presAssocID="{980D41C0-E4B9-4E40-BFFD-5F85F3ABAB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8F8E86-3556-40BA-9401-A0641DFF08A2}" type="pres">
      <dgm:prSet presAssocID="{1B10C5C7-5F59-4C54-A8A7-8575748CB99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C1BFD-811F-44C8-BEC8-B6A84B0F6082}" type="pres">
      <dgm:prSet presAssocID="{D106B602-3654-43D5-8D14-0E98D941EBDC}" presName="spacer" presStyleCnt="0"/>
      <dgm:spPr/>
    </dgm:pt>
    <dgm:pt modelId="{8FFEC65E-4472-459A-B38E-2316AC567080}" type="pres">
      <dgm:prSet presAssocID="{AB8DA7BA-DE3D-48BA-945D-8F5E099E9BE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8ABC6-4F51-4CBF-A99E-E539C7F9F14E}" type="pres">
      <dgm:prSet presAssocID="{24EB4367-3EBC-4C73-90F7-A8799C97483D}" presName="spacer" presStyleCnt="0"/>
      <dgm:spPr/>
    </dgm:pt>
    <dgm:pt modelId="{306FDF1F-7159-48E2-B44B-4D662152D3B2}" type="pres">
      <dgm:prSet presAssocID="{D9EF2F51-AB29-4775-A6FB-E350CDD3BED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9F4BE8-B68A-4823-9A8D-9448F5E594D9}" type="presOf" srcId="{980D41C0-E4B9-4E40-BFFD-5F85F3ABAB4B}" destId="{6D0E5D5E-5C02-4C68-A6DB-4F1FBF148F64}" srcOrd="0" destOrd="0" presId="urn:microsoft.com/office/officeart/2005/8/layout/vList2"/>
    <dgm:cxn modelId="{EA2F608A-5B80-4C69-AC8D-38DA05C15043}" type="presOf" srcId="{AB8DA7BA-DE3D-48BA-945D-8F5E099E9BE2}" destId="{8FFEC65E-4472-459A-B38E-2316AC567080}" srcOrd="0" destOrd="0" presId="urn:microsoft.com/office/officeart/2005/8/layout/vList2"/>
    <dgm:cxn modelId="{2539B527-7641-4E3E-8237-D69163FB8DAF}" srcId="{980D41C0-E4B9-4E40-BFFD-5F85F3ABAB4B}" destId="{D9EF2F51-AB29-4775-A6FB-E350CDD3BED3}" srcOrd="2" destOrd="0" parTransId="{9DA90504-8493-447B-83E9-821F9B25917E}" sibTransId="{4CD7914D-312B-4456-AF07-E222DE134B7A}"/>
    <dgm:cxn modelId="{2E2BD0FB-66B2-4EAC-AC46-F90F1CAF6342}" srcId="{980D41C0-E4B9-4E40-BFFD-5F85F3ABAB4B}" destId="{AB8DA7BA-DE3D-48BA-945D-8F5E099E9BE2}" srcOrd="1" destOrd="0" parTransId="{3029F06D-E684-463C-BDEC-6BFFD5D2C6EB}" sibTransId="{24EB4367-3EBC-4C73-90F7-A8799C97483D}"/>
    <dgm:cxn modelId="{B57CB1BE-D31B-4DBE-B90D-475895310015}" srcId="{980D41C0-E4B9-4E40-BFFD-5F85F3ABAB4B}" destId="{1B10C5C7-5F59-4C54-A8A7-8575748CB990}" srcOrd="0" destOrd="0" parTransId="{C5CB268A-5654-4C09-816C-45000788269F}" sibTransId="{D106B602-3654-43D5-8D14-0E98D941EBDC}"/>
    <dgm:cxn modelId="{D34EA394-0BC7-4B9E-AC0F-3C54B9823559}" type="presOf" srcId="{1B10C5C7-5F59-4C54-A8A7-8575748CB990}" destId="{288F8E86-3556-40BA-9401-A0641DFF08A2}" srcOrd="0" destOrd="0" presId="urn:microsoft.com/office/officeart/2005/8/layout/vList2"/>
    <dgm:cxn modelId="{D339CD64-45F8-4E7D-899B-3439C019CB58}" type="presOf" srcId="{D9EF2F51-AB29-4775-A6FB-E350CDD3BED3}" destId="{306FDF1F-7159-48E2-B44B-4D662152D3B2}" srcOrd="0" destOrd="0" presId="urn:microsoft.com/office/officeart/2005/8/layout/vList2"/>
    <dgm:cxn modelId="{6E30E75C-1BE0-454B-B4DC-90E3A78218A2}" type="presParOf" srcId="{6D0E5D5E-5C02-4C68-A6DB-4F1FBF148F64}" destId="{288F8E86-3556-40BA-9401-A0641DFF08A2}" srcOrd="0" destOrd="0" presId="urn:microsoft.com/office/officeart/2005/8/layout/vList2"/>
    <dgm:cxn modelId="{6D5133D0-0D87-4B2F-9EB8-3310674F420D}" type="presParOf" srcId="{6D0E5D5E-5C02-4C68-A6DB-4F1FBF148F64}" destId="{789C1BFD-811F-44C8-BEC8-B6A84B0F6082}" srcOrd="1" destOrd="0" presId="urn:microsoft.com/office/officeart/2005/8/layout/vList2"/>
    <dgm:cxn modelId="{C4EB1EEC-E19A-4DBE-9A6E-BD00091CC41D}" type="presParOf" srcId="{6D0E5D5E-5C02-4C68-A6DB-4F1FBF148F64}" destId="{8FFEC65E-4472-459A-B38E-2316AC567080}" srcOrd="2" destOrd="0" presId="urn:microsoft.com/office/officeart/2005/8/layout/vList2"/>
    <dgm:cxn modelId="{D1885C41-9C93-4807-B2A3-26B43D822545}" type="presParOf" srcId="{6D0E5D5E-5C02-4C68-A6DB-4F1FBF148F64}" destId="{86F8ABC6-4F51-4CBF-A99E-E539C7F9F14E}" srcOrd="3" destOrd="0" presId="urn:microsoft.com/office/officeart/2005/8/layout/vList2"/>
    <dgm:cxn modelId="{028E4F7F-0D28-473E-B21F-5AA9797DC7FD}" type="presParOf" srcId="{6D0E5D5E-5C02-4C68-A6DB-4F1FBF148F64}" destId="{306FDF1F-7159-48E2-B44B-4D662152D3B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5BBFED-F24A-4D16-852B-D1CC34345DA0}" type="doc">
      <dgm:prSet loTypeId="urn:microsoft.com/office/officeart/2005/8/layout/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sr-Latn-RS"/>
        </a:p>
      </dgm:t>
    </dgm:pt>
    <dgm:pt modelId="{8E56B7FF-3DCC-452C-8F3D-5FCEF4201B4C}">
      <dgm:prSet phldrT="[Tekst]" phldr="0"/>
      <dgm:spPr/>
      <dgm:t>
        <a:bodyPr/>
        <a:lstStyle/>
        <a:p>
          <a:pPr rtl="0"/>
          <a:r>
            <a:rPr lang="sr-Latn-RS" dirty="0" err="1">
              <a:latin typeface="Neue Haas Grotesk Text Pro"/>
            </a:rPr>
            <a:t>Backup</a:t>
          </a:r>
          <a:r>
            <a:rPr lang="sr-Latn-RS" dirty="0">
              <a:latin typeface="Neue Haas Grotesk Text Pro"/>
            </a:rPr>
            <a:t> jedne Neo4j baze podataka</a:t>
          </a:r>
          <a:endParaRPr lang="sr-Latn-RS" dirty="0"/>
        </a:p>
      </dgm:t>
    </dgm:pt>
    <dgm:pt modelId="{78F6659C-C68B-46E0-9544-A3E60774D08D}" type="parTrans" cxnId="{E27ABF34-96C0-40A1-BF05-4631A9C1D584}">
      <dgm:prSet/>
      <dgm:spPr/>
      <dgm:t>
        <a:bodyPr/>
        <a:lstStyle/>
        <a:p>
          <a:endParaRPr lang="sr-Latn-RS"/>
        </a:p>
      </dgm:t>
    </dgm:pt>
    <dgm:pt modelId="{428188C6-3A16-4E46-9B8B-7DECDDAA3073}" type="sibTrans" cxnId="{E27ABF34-96C0-40A1-BF05-4631A9C1D584}">
      <dgm:prSet/>
      <dgm:spPr/>
      <dgm:t>
        <a:bodyPr/>
        <a:lstStyle/>
        <a:p>
          <a:endParaRPr lang="sr-Latn-RS"/>
        </a:p>
      </dgm:t>
    </dgm:pt>
    <dgm:pt modelId="{0356D5B7-F36F-4EC8-A0DF-066BC5F7D92C}">
      <dgm:prSet phldrT="[Tekst]" phldr="0"/>
      <dgm:spPr/>
      <dgm:t>
        <a:bodyPr/>
        <a:lstStyle/>
        <a:p>
          <a:pPr rtl="0"/>
          <a:r>
            <a:rPr lang="sr-Latn-RS" dirty="0">
              <a:latin typeface="Neue Haas Grotesk Text Pro"/>
            </a:rPr>
            <a:t> 0 - </a:t>
          </a:r>
          <a:r>
            <a:rPr lang="sr-Latn-RS" dirty="0" err="1">
              <a:latin typeface="Neue Haas Grotesk Text Pro"/>
            </a:rPr>
            <a:t>Success</a:t>
          </a:r>
          <a:endParaRPr lang="sr-Latn-RS" dirty="0" err="1"/>
        </a:p>
      </dgm:t>
    </dgm:pt>
    <dgm:pt modelId="{70F00D2F-0CE0-497E-BE06-2E47207A2EF2}" type="parTrans" cxnId="{AD32B41A-EF27-41C0-9998-2474934999D6}">
      <dgm:prSet/>
      <dgm:spPr/>
      <dgm:t>
        <a:bodyPr/>
        <a:lstStyle/>
        <a:p>
          <a:endParaRPr lang="sr-Latn-RS"/>
        </a:p>
      </dgm:t>
    </dgm:pt>
    <dgm:pt modelId="{C1FB8E33-9679-44BE-A86B-BD859C0A0E45}" type="sibTrans" cxnId="{AD32B41A-EF27-41C0-9998-2474934999D6}">
      <dgm:prSet/>
      <dgm:spPr/>
      <dgm:t>
        <a:bodyPr/>
        <a:lstStyle/>
        <a:p>
          <a:endParaRPr lang="sr-Latn-RS"/>
        </a:p>
      </dgm:t>
    </dgm:pt>
    <dgm:pt modelId="{9C24D80C-C86D-47BC-AE3F-DC9A719324FB}">
      <dgm:prSet phldrT="[Tekst]" phldr="0"/>
      <dgm:spPr/>
      <dgm:t>
        <a:bodyPr/>
        <a:lstStyle/>
        <a:p>
          <a:pPr rtl="0"/>
          <a:r>
            <a:rPr lang="sr-Latn-RS" dirty="0">
              <a:latin typeface="Neue Haas Grotesk Text Pro"/>
            </a:rPr>
            <a:t> 1 – </a:t>
          </a:r>
          <a:r>
            <a:rPr lang="sr-Latn-RS" dirty="0" err="1">
              <a:latin typeface="Neue Haas Grotesk Text Pro"/>
            </a:rPr>
            <a:t>Backup</a:t>
          </a:r>
          <a:r>
            <a:rPr lang="sr-Latn-RS" dirty="0">
              <a:latin typeface="Neue Haas Grotesk Text Pro"/>
            </a:rPr>
            <a:t> </a:t>
          </a:r>
          <a:r>
            <a:rPr lang="sr-Latn-RS" dirty="0" err="1">
              <a:latin typeface="Neue Haas Grotesk Text Pro"/>
            </a:rPr>
            <a:t>failed</a:t>
          </a:r>
          <a:endParaRPr lang="sr-Latn-RS" dirty="0" err="1"/>
        </a:p>
      </dgm:t>
    </dgm:pt>
    <dgm:pt modelId="{1521CD32-49D1-4533-8804-06655C407CBF}" type="parTrans" cxnId="{BF143041-72E1-4915-B150-30B323E8A94B}">
      <dgm:prSet/>
      <dgm:spPr/>
      <dgm:t>
        <a:bodyPr/>
        <a:lstStyle/>
        <a:p>
          <a:endParaRPr lang="sr-Latn-RS"/>
        </a:p>
      </dgm:t>
    </dgm:pt>
    <dgm:pt modelId="{04C8919F-DE8F-4CAF-89A1-A94726ACDAFE}" type="sibTrans" cxnId="{BF143041-72E1-4915-B150-30B323E8A94B}">
      <dgm:prSet/>
      <dgm:spPr/>
      <dgm:t>
        <a:bodyPr/>
        <a:lstStyle/>
        <a:p>
          <a:endParaRPr lang="sr-Latn-RS"/>
        </a:p>
      </dgm:t>
    </dgm:pt>
    <dgm:pt modelId="{57BD5CF7-1DD4-4F00-85E8-B2A0258FA120}">
      <dgm:prSet phldrT="[Tekst]" phldr="0"/>
      <dgm:spPr/>
      <dgm:t>
        <a:bodyPr/>
        <a:lstStyle/>
        <a:p>
          <a:pPr rtl="0"/>
          <a:r>
            <a:rPr lang="sr-Latn-RS" dirty="0">
              <a:latin typeface="Neue Haas Grotesk Text Pro"/>
            </a:rPr>
            <a:t> 2 – </a:t>
          </a:r>
          <a:r>
            <a:rPr lang="sr-Latn-RS" dirty="0" err="1">
              <a:latin typeface="Neue Haas Grotesk Text Pro"/>
            </a:rPr>
            <a:t>Backup</a:t>
          </a:r>
          <a:r>
            <a:rPr lang="sr-Latn-RS" dirty="0">
              <a:latin typeface="Neue Haas Grotesk Text Pro"/>
            </a:rPr>
            <a:t> </a:t>
          </a:r>
          <a:r>
            <a:rPr lang="sr-Latn-RS" dirty="0" err="1">
              <a:latin typeface="Neue Haas Grotesk Text Pro"/>
            </a:rPr>
            <a:t>succeeded</a:t>
          </a:r>
          <a:r>
            <a:rPr lang="sr-Latn-RS" dirty="0">
              <a:latin typeface="Neue Haas Grotesk Text Pro"/>
            </a:rPr>
            <a:t> but </a:t>
          </a:r>
          <a:r>
            <a:rPr lang="sr-Latn-RS" dirty="0" err="1">
              <a:latin typeface="Neue Haas Grotesk Text Pro"/>
            </a:rPr>
            <a:t>consistency</a:t>
          </a:r>
          <a:r>
            <a:rPr lang="sr-Latn-RS" dirty="0">
              <a:latin typeface="Neue Haas Grotesk Text Pro"/>
            </a:rPr>
            <a:t> check failed</a:t>
          </a:r>
        </a:p>
      </dgm:t>
    </dgm:pt>
    <dgm:pt modelId="{3A649FDB-DEF1-4117-AE51-DCA7875EFB4B}" type="parTrans" cxnId="{3BA6C9DA-FE2A-49F3-B8C4-92DF238FBDEB}">
      <dgm:prSet/>
      <dgm:spPr/>
      <dgm:t>
        <a:bodyPr/>
        <a:lstStyle/>
        <a:p>
          <a:endParaRPr lang="sr-Latn-RS"/>
        </a:p>
      </dgm:t>
    </dgm:pt>
    <dgm:pt modelId="{3FA30F13-3B2D-4399-B14E-7CD1DDB08B04}" type="sibTrans" cxnId="{3BA6C9DA-FE2A-49F3-B8C4-92DF238FBDEB}">
      <dgm:prSet/>
      <dgm:spPr/>
      <dgm:t>
        <a:bodyPr/>
        <a:lstStyle/>
        <a:p>
          <a:endParaRPr lang="sr-Latn-RS"/>
        </a:p>
      </dgm:t>
    </dgm:pt>
    <dgm:pt modelId="{F7EA9C79-EADC-42FA-8C8A-040A06D6DDEE}">
      <dgm:prSet phldrT="[Tekst]" phldr="0"/>
      <dgm:spPr/>
      <dgm:t>
        <a:bodyPr/>
        <a:lstStyle/>
        <a:p>
          <a:pPr rtl="0"/>
          <a:r>
            <a:rPr lang="sr-Latn-RS" dirty="0">
              <a:latin typeface="Neue Haas Grotesk Text Pro"/>
            </a:rPr>
            <a:t> </a:t>
          </a:r>
          <a:r>
            <a:rPr lang="sr-Latn-RS" dirty="0" err="1">
              <a:latin typeface="Neue Haas Grotesk Text Pro"/>
            </a:rPr>
            <a:t>Backup</a:t>
          </a:r>
          <a:r>
            <a:rPr lang="sr-Latn-RS" dirty="0">
              <a:latin typeface="Neue Haas Grotesk Text Pro"/>
            </a:rPr>
            <a:t> većeg broja Neo4j baza podataka</a:t>
          </a:r>
          <a:endParaRPr lang="sr-Latn-RS" dirty="0"/>
        </a:p>
      </dgm:t>
    </dgm:pt>
    <dgm:pt modelId="{DEA901E3-2E71-4678-9B4A-6EE29C36CA70}" type="parTrans" cxnId="{C3CFBAE0-773E-41F6-B1F9-4A6E6857B0BA}">
      <dgm:prSet/>
      <dgm:spPr/>
      <dgm:t>
        <a:bodyPr/>
        <a:lstStyle/>
        <a:p>
          <a:endParaRPr lang="sr-Latn-RS"/>
        </a:p>
      </dgm:t>
    </dgm:pt>
    <dgm:pt modelId="{0728131A-EDEB-4B1B-AAB1-5A82E91F5F9C}" type="sibTrans" cxnId="{C3CFBAE0-773E-41F6-B1F9-4A6E6857B0BA}">
      <dgm:prSet/>
      <dgm:spPr/>
      <dgm:t>
        <a:bodyPr/>
        <a:lstStyle/>
        <a:p>
          <a:endParaRPr lang="sr-Latn-RS"/>
        </a:p>
      </dgm:t>
    </dgm:pt>
    <dgm:pt modelId="{313D3209-D41D-49A9-BDA5-3F47E7C84F1E}">
      <dgm:prSet phldrT="[Tekst]" phldr="0"/>
      <dgm:spPr/>
      <dgm:t>
        <a:bodyPr/>
        <a:lstStyle/>
        <a:p>
          <a:pPr rtl="0"/>
          <a:r>
            <a:rPr lang="sr-Latn-RS" dirty="0">
              <a:latin typeface="Neue Haas Grotesk Text Pro"/>
            </a:rPr>
            <a:t> 0 – </a:t>
          </a:r>
          <a:r>
            <a:rPr lang="sr-Latn-RS" dirty="0" err="1">
              <a:latin typeface="Neue Haas Grotesk Text Pro"/>
            </a:rPr>
            <a:t>All</a:t>
          </a:r>
          <a:r>
            <a:rPr lang="sr-Latn-RS" dirty="0">
              <a:latin typeface="Neue Haas Grotesk Text Pro"/>
            </a:rPr>
            <a:t> </a:t>
          </a:r>
          <a:r>
            <a:rPr lang="sr-Latn-RS" dirty="0" err="1">
              <a:latin typeface="Neue Haas Grotesk Text Pro"/>
            </a:rPr>
            <a:t>databases</a:t>
          </a:r>
          <a:r>
            <a:rPr lang="sr-Latn-RS" dirty="0">
              <a:latin typeface="Neue Haas Grotesk Text Pro"/>
            </a:rPr>
            <a:t> are </a:t>
          </a:r>
          <a:r>
            <a:rPr lang="sr-Latn-RS" dirty="0" err="1">
              <a:latin typeface="Neue Haas Grotesk Text Pro"/>
            </a:rPr>
            <a:t>backed</a:t>
          </a:r>
          <a:r>
            <a:rPr lang="sr-Latn-RS" dirty="0">
              <a:latin typeface="Neue Haas Grotesk Text Pro"/>
            </a:rPr>
            <a:t> </a:t>
          </a:r>
          <a:r>
            <a:rPr lang="sr-Latn-RS" dirty="0" err="1">
              <a:latin typeface="Neue Haas Grotesk Text Pro"/>
            </a:rPr>
            <a:t>up</a:t>
          </a:r>
          <a:r>
            <a:rPr lang="sr-Latn-RS" dirty="0">
              <a:latin typeface="Neue Haas Grotesk Text Pro"/>
            </a:rPr>
            <a:t> </a:t>
          </a:r>
          <a:r>
            <a:rPr lang="sr-Latn-RS" dirty="0" err="1">
              <a:latin typeface="Neue Haas Grotesk Text Pro"/>
            </a:rPr>
            <a:t>successfully</a:t>
          </a:r>
          <a:endParaRPr lang="sr-Latn-RS" dirty="0" err="1"/>
        </a:p>
      </dgm:t>
    </dgm:pt>
    <dgm:pt modelId="{54369F8B-8BDF-49E4-8148-6ABCB4C9989D}" type="parTrans" cxnId="{D9166204-3E2F-4F80-8BA8-537980437681}">
      <dgm:prSet/>
      <dgm:spPr/>
      <dgm:t>
        <a:bodyPr/>
        <a:lstStyle/>
        <a:p>
          <a:endParaRPr lang="sr-Latn-RS"/>
        </a:p>
      </dgm:t>
    </dgm:pt>
    <dgm:pt modelId="{268580B9-9D22-4917-8515-E58F102EC48B}" type="sibTrans" cxnId="{D9166204-3E2F-4F80-8BA8-537980437681}">
      <dgm:prSet/>
      <dgm:spPr/>
      <dgm:t>
        <a:bodyPr/>
        <a:lstStyle/>
        <a:p>
          <a:endParaRPr lang="sr-Latn-RS"/>
        </a:p>
      </dgm:t>
    </dgm:pt>
    <dgm:pt modelId="{C70ED449-D634-41BD-8854-8546E3216276}">
      <dgm:prSet phldrT="[Tekst]" phldr="0"/>
      <dgm:spPr/>
      <dgm:t>
        <a:bodyPr/>
        <a:lstStyle/>
        <a:p>
          <a:pPr rtl="0"/>
          <a:r>
            <a:rPr lang="sr-Latn-RS" dirty="0">
              <a:latin typeface="Neue Haas Grotesk Text Pro"/>
            </a:rPr>
            <a:t> 1 – One </a:t>
          </a:r>
          <a:r>
            <a:rPr lang="sr-Latn-RS" dirty="0" err="1">
              <a:latin typeface="Neue Haas Grotesk Text Pro"/>
            </a:rPr>
            <a:t>or</a:t>
          </a:r>
          <a:r>
            <a:rPr lang="sr-Latn-RS" dirty="0">
              <a:latin typeface="Neue Haas Grotesk Text Pro"/>
            </a:rPr>
            <a:t> </a:t>
          </a:r>
          <a:r>
            <a:rPr lang="sr-Latn-RS" dirty="0" err="1">
              <a:latin typeface="Neue Haas Grotesk Text Pro"/>
            </a:rPr>
            <a:t>several</a:t>
          </a:r>
          <a:r>
            <a:rPr lang="sr-Latn-RS" dirty="0">
              <a:latin typeface="Neue Haas Grotesk Text Pro"/>
            </a:rPr>
            <a:t> </a:t>
          </a:r>
          <a:r>
            <a:rPr lang="sr-Latn-RS" dirty="0" err="1">
              <a:latin typeface="Neue Haas Grotesk Text Pro"/>
            </a:rPr>
            <a:t>backups</a:t>
          </a:r>
          <a:r>
            <a:rPr lang="sr-Latn-RS" dirty="0">
              <a:latin typeface="Neue Haas Grotesk Text Pro"/>
            </a:rPr>
            <a:t> </a:t>
          </a:r>
          <a:r>
            <a:rPr lang="sr-Latn-RS" dirty="0" err="1">
              <a:latin typeface="Neue Haas Grotesk Text Pro"/>
            </a:rPr>
            <a:t>failed</a:t>
          </a:r>
          <a:endParaRPr lang="sr-Latn-RS" dirty="0" err="1"/>
        </a:p>
      </dgm:t>
    </dgm:pt>
    <dgm:pt modelId="{CF3A86AC-92C9-4216-AFDE-5AD065DA6925}" type="parTrans" cxnId="{1E586934-18D1-4A01-B8F7-6CD55D49BD3C}">
      <dgm:prSet/>
      <dgm:spPr/>
      <dgm:t>
        <a:bodyPr/>
        <a:lstStyle/>
        <a:p>
          <a:endParaRPr lang="sr-Latn-RS"/>
        </a:p>
      </dgm:t>
    </dgm:pt>
    <dgm:pt modelId="{4492AC77-A71E-4E3B-A91F-2725B866689E}" type="sibTrans" cxnId="{1E586934-18D1-4A01-B8F7-6CD55D49BD3C}">
      <dgm:prSet/>
      <dgm:spPr/>
      <dgm:t>
        <a:bodyPr/>
        <a:lstStyle/>
        <a:p>
          <a:endParaRPr lang="sr-Latn-RS"/>
        </a:p>
      </dgm:t>
    </dgm:pt>
    <dgm:pt modelId="{490CA52D-B14C-4BA0-955B-D1410EC677F3}">
      <dgm:prSet phldr="0"/>
      <dgm:spPr/>
      <dgm:t>
        <a:bodyPr/>
        <a:lstStyle/>
        <a:p>
          <a:pPr rtl="0"/>
          <a:r>
            <a:rPr lang="sr-Latn-RS" dirty="0">
              <a:latin typeface="Neue Haas Grotesk Text Pro"/>
            </a:rPr>
            <a:t> 3 – </a:t>
          </a:r>
          <a:r>
            <a:rPr lang="sr-Latn-RS" dirty="0" err="1">
              <a:latin typeface="Neue Haas Grotesk Text Pro"/>
            </a:rPr>
            <a:t>Backup</a:t>
          </a:r>
          <a:r>
            <a:rPr lang="sr-Latn-RS" dirty="0">
              <a:latin typeface="Neue Haas Grotesk Text Pro"/>
            </a:rPr>
            <a:t> </a:t>
          </a:r>
          <a:r>
            <a:rPr lang="sr-Latn-RS" dirty="0" err="1">
              <a:latin typeface="Neue Haas Grotesk Text Pro"/>
            </a:rPr>
            <a:t>succeeded</a:t>
          </a:r>
          <a:r>
            <a:rPr lang="sr-Latn-RS" dirty="0">
              <a:latin typeface="Neue Haas Grotesk Text Pro"/>
            </a:rPr>
            <a:t> but </a:t>
          </a:r>
          <a:r>
            <a:rPr lang="sr-Latn-RS" dirty="0" err="1">
              <a:latin typeface="Neue Haas Grotesk Text Pro"/>
            </a:rPr>
            <a:t>consistency</a:t>
          </a:r>
          <a:r>
            <a:rPr lang="sr-Latn-RS" dirty="0">
              <a:latin typeface="Neue Haas Grotesk Text Pro"/>
            </a:rPr>
            <a:t> </a:t>
          </a:r>
          <a:r>
            <a:rPr lang="sr-Latn-RS" dirty="0" err="1">
              <a:latin typeface="Neue Haas Grotesk Text Pro"/>
            </a:rPr>
            <a:t>check</a:t>
          </a:r>
          <a:r>
            <a:rPr lang="sr-Latn-RS" dirty="0">
              <a:latin typeface="Neue Haas Grotesk Text Pro"/>
            </a:rPr>
            <a:t> </a:t>
          </a:r>
          <a:r>
            <a:rPr lang="sr-Latn-RS" dirty="0" err="1">
              <a:latin typeface="Neue Haas Grotesk Text Pro"/>
            </a:rPr>
            <a:t>found</a:t>
          </a:r>
          <a:r>
            <a:rPr lang="sr-Latn-RS" dirty="0">
              <a:latin typeface="Neue Haas Grotesk Text Pro"/>
            </a:rPr>
            <a:t> </a:t>
          </a:r>
          <a:r>
            <a:rPr lang="sr-Latn-RS" dirty="0" err="1">
              <a:latin typeface="Neue Haas Grotesk Text Pro"/>
            </a:rPr>
            <a:t>inconsistencies</a:t>
          </a:r>
        </a:p>
      </dgm:t>
    </dgm:pt>
    <dgm:pt modelId="{D8B11571-33FA-4BAF-B967-ED2ED742CA09}" type="parTrans" cxnId="{C89B78EF-5387-4DC5-B59B-FB4B40C120E8}">
      <dgm:prSet/>
      <dgm:spPr/>
    </dgm:pt>
    <dgm:pt modelId="{A286851A-6B93-4386-A000-66F231D3FE7F}" type="sibTrans" cxnId="{C89B78EF-5387-4DC5-B59B-FB4B40C120E8}">
      <dgm:prSet/>
      <dgm:spPr/>
      <dgm:t>
        <a:bodyPr/>
        <a:lstStyle/>
        <a:p>
          <a:endParaRPr lang="sr-Latn-RS"/>
        </a:p>
      </dgm:t>
    </dgm:pt>
    <dgm:pt modelId="{BAE7ED50-4AE7-4893-B3D1-5CD7E50CE86B}" type="pres">
      <dgm:prSet presAssocID="{715BBFED-F24A-4D16-852B-D1CC34345DA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417BDE-D043-420F-9D48-9D9AE109ED80}" type="pres">
      <dgm:prSet presAssocID="{8E56B7FF-3DCC-452C-8F3D-5FCEF4201B4C}" presName="parentLin" presStyleCnt="0"/>
      <dgm:spPr/>
    </dgm:pt>
    <dgm:pt modelId="{D674F230-E434-4501-A626-15C1666C0903}" type="pres">
      <dgm:prSet presAssocID="{8E56B7FF-3DCC-452C-8F3D-5FCEF4201B4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CFA3968-7EC3-478B-917E-9C28AF5D57C8}" type="pres">
      <dgm:prSet presAssocID="{8E56B7FF-3DCC-452C-8F3D-5FCEF4201B4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6360A8-C1E5-44D6-82CD-B01B12825935}" type="pres">
      <dgm:prSet presAssocID="{8E56B7FF-3DCC-452C-8F3D-5FCEF4201B4C}" presName="negativeSpace" presStyleCnt="0"/>
      <dgm:spPr/>
    </dgm:pt>
    <dgm:pt modelId="{0249850C-68E8-413B-8772-F6CA49ACA13A}" type="pres">
      <dgm:prSet presAssocID="{8E56B7FF-3DCC-452C-8F3D-5FCEF4201B4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4271F-5374-4A6F-B98B-5107C570C3B8}" type="pres">
      <dgm:prSet presAssocID="{428188C6-3A16-4E46-9B8B-7DECDDAA3073}" presName="spaceBetweenRectangles" presStyleCnt="0"/>
      <dgm:spPr/>
    </dgm:pt>
    <dgm:pt modelId="{DD0169C3-0219-41B9-913A-60465A296F57}" type="pres">
      <dgm:prSet presAssocID="{F7EA9C79-EADC-42FA-8C8A-040A06D6DDEE}" presName="parentLin" presStyleCnt="0"/>
      <dgm:spPr/>
    </dgm:pt>
    <dgm:pt modelId="{4F983C52-44D1-40B7-99BC-F05477F72081}" type="pres">
      <dgm:prSet presAssocID="{F7EA9C79-EADC-42FA-8C8A-040A06D6DDE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5750C98-3AFA-4980-99F2-C66F78DE7578}" type="pres">
      <dgm:prSet presAssocID="{F7EA9C79-EADC-42FA-8C8A-040A06D6DDE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887C9-449D-45D7-8C45-0E584A213F6D}" type="pres">
      <dgm:prSet presAssocID="{F7EA9C79-EADC-42FA-8C8A-040A06D6DDEE}" presName="negativeSpace" presStyleCnt="0"/>
      <dgm:spPr/>
    </dgm:pt>
    <dgm:pt modelId="{828ADA91-1E32-4479-BBCE-28B656CCEF02}" type="pres">
      <dgm:prSet presAssocID="{F7EA9C79-EADC-42FA-8C8A-040A06D6DDE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FE85F9-875B-4749-A700-BF1EE85AB5BA}" type="presOf" srcId="{F7EA9C79-EADC-42FA-8C8A-040A06D6DDEE}" destId="{35750C98-3AFA-4980-99F2-C66F78DE7578}" srcOrd="1" destOrd="0" presId="urn:microsoft.com/office/officeart/2005/8/layout/list1"/>
    <dgm:cxn modelId="{3BA6C9DA-FE2A-49F3-B8C4-92DF238FBDEB}" srcId="{8E56B7FF-3DCC-452C-8F3D-5FCEF4201B4C}" destId="{57BD5CF7-1DD4-4F00-85E8-B2A0258FA120}" srcOrd="2" destOrd="0" parTransId="{3A649FDB-DEF1-4117-AE51-DCA7875EFB4B}" sibTransId="{3FA30F13-3B2D-4399-B14E-7CD1DDB08B04}"/>
    <dgm:cxn modelId="{C89B78EF-5387-4DC5-B59B-FB4B40C120E8}" srcId="{8E56B7FF-3DCC-452C-8F3D-5FCEF4201B4C}" destId="{490CA52D-B14C-4BA0-955B-D1410EC677F3}" srcOrd="3" destOrd="0" parTransId="{D8B11571-33FA-4BAF-B967-ED2ED742CA09}" sibTransId="{A286851A-6B93-4386-A000-66F231D3FE7F}"/>
    <dgm:cxn modelId="{2E476729-CE57-4AC6-90D4-11753FDDB929}" type="presOf" srcId="{8E56B7FF-3DCC-452C-8F3D-5FCEF4201B4C}" destId="{7CFA3968-7EC3-478B-917E-9C28AF5D57C8}" srcOrd="1" destOrd="0" presId="urn:microsoft.com/office/officeart/2005/8/layout/list1"/>
    <dgm:cxn modelId="{D9166204-3E2F-4F80-8BA8-537980437681}" srcId="{F7EA9C79-EADC-42FA-8C8A-040A06D6DDEE}" destId="{313D3209-D41D-49A9-BDA5-3F47E7C84F1E}" srcOrd="0" destOrd="0" parTransId="{54369F8B-8BDF-49E4-8148-6ABCB4C9989D}" sibTransId="{268580B9-9D22-4917-8515-E58F102EC48B}"/>
    <dgm:cxn modelId="{6A7186A8-10B2-4AD3-97A6-571D17910902}" type="presOf" srcId="{490CA52D-B14C-4BA0-955B-D1410EC677F3}" destId="{0249850C-68E8-413B-8772-F6CA49ACA13A}" srcOrd="0" destOrd="3" presId="urn:microsoft.com/office/officeart/2005/8/layout/list1"/>
    <dgm:cxn modelId="{2FBF40BE-6CBD-4E97-9A8C-188572DA40FA}" type="presOf" srcId="{0356D5B7-F36F-4EC8-A0DF-066BC5F7D92C}" destId="{0249850C-68E8-413B-8772-F6CA49ACA13A}" srcOrd="0" destOrd="0" presId="urn:microsoft.com/office/officeart/2005/8/layout/list1"/>
    <dgm:cxn modelId="{447B47AB-C27F-45E3-989A-96EBF815A8C6}" type="presOf" srcId="{F7EA9C79-EADC-42FA-8C8A-040A06D6DDEE}" destId="{4F983C52-44D1-40B7-99BC-F05477F72081}" srcOrd="0" destOrd="0" presId="urn:microsoft.com/office/officeart/2005/8/layout/list1"/>
    <dgm:cxn modelId="{C3CFBAE0-773E-41F6-B1F9-4A6E6857B0BA}" srcId="{715BBFED-F24A-4D16-852B-D1CC34345DA0}" destId="{F7EA9C79-EADC-42FA-8C8A-040A06D6DDEE}" srcOrd="1" destOrd="0" parTransId="{DEA901E3-2E71-4678-9B4A-6EE29C36CA70}" sibTransId="{0728131A-EDEB-4B1B-AAB1-5A82E91F5F9C}"/>
    <dgm:cxn modelId="{E6221737-2301-4215-8BE0-5B334DBF1088}" type="presOf" srcId="{C70ED449-D634-41BD-8854-8546E3216276}" destId="{828ADA91-1E32-4479-BBCE-28B656CCEF02}" srcOrd="0" destOrd="1" presId="urn:microsoft.com/office/officeart/2005/8/layout/list1"/>
    <dgm:cxn modelId="{BF143041-72E1-4915-B150-30B323E8A94B}" srcId="{8E56B7FF-3DCC-452C-8F3D-5FCEF4201B4C}" destId="{9C24D80C-C86D-47BC-AE3F-DC9A719324FB}" srcOrd="1" destOrd="0" parTransId="{1521CD32-49D1-4533-8804-06655C407CBF}" sibTransId="{04C8919F-DE8F-4CAF-89A1-A94726ACDAFE}"/>
    <dgm:cxn modelId="{53B099CE-57A7-4073-AB92-D83DAE92359D}" type="presOf" srcId="{313D3209-D41D-49A9-BDA5-3F47E7C84F1E}" destId="{828ADA91-1E32-4479-BBCE-28B656CCEF02}" srcOrd="0" destOrd="0" presId="urn:microsoft.com/office/officeart/2005/8/layout/list1"/>
    <dgm:cxn modelId="{E27ABF34-96C0-40A1-BF05-4631A9C1D584}" srcId="{715BBFED-F24A-4D16-852B-D1CC34345DA0}" destId="{8E56B7FF-3DCC-452C-8F3D-5FCEF4201B4C}" srcOrd="0" destOrd="0" parTransId="{78F6659C-C68B-46E0-9544-A3E60774D08D}" sibTransId="{428188C6-3A16-4E46-9B8B-7DECDDAA3073}"/>
    <dgm:cxn modelId="{F3001376-969F-4780-B4A6-D205BF3AB30C}" type="presOf" srcId="{57BD5CF7-1DD4-4F00-85E8-B2A0258FA120}" destId="{0249850C-68E8-413B-8772-F6CA49ACA13A}" srcOrd="0" destOrd="2" presId="urn:microsoft.com/office/officeart/2005/8/layout/list1"/>
    <dgm:cxn modelId="{C18B7D6B-65DA-40C0-BFC2-DBCFA23BD311}" type="presOf" srcId="{8E56B7FF-3DCC-452C-8F3D-5FCEF4201B4C}" destId="{D674F230-E434-4501-A626-15C1666C0903}" srcOrd="0" destOrd="0" presId="urn:microsoft.com/office/officeart/2005/8/layout/list1"/>
    <dgm:cxn modelId="{C9636F58-8073-4504-89AA-25E0DCFF8E9A}" type="presOf" srcId="{715BBFED-F24A-4D16-852B-D1CC34345DA0}" destId="{BAE7ED50-4AE7-4893-B3D1-5CD7E50CE86B}" srcOrd="0" destOrd="0" presId="urn:microsoft.com/office/officeart/2005/8/layout/list1"/>
    <dgm:cxn modelId="{AD32B41A-EF27-41C0-9998-2474934999D6}" srcId="{8E56B7FF-3DCC-452C-8F3D-5FCEF4201B4C}" destId="{0356D5B7-F36F-4EC8-A0DF-066BC5F7D92C}" srcOrd="0" destOrd="0" parTransId="{70F00D2F-0CE0-497E-BE06-2E47207A2EF2}" sibTransId="{C1FB8E33-9679-44BE-A86B-BD859C0A0E45}"/>
    <dgm:cxn modelId="{2066D6E0-DDDB-40CB-ACCB-A7F0B470C2F1}" type="presOf" srcId="{9C24D80C-C86D-47BC-AE3F-DC9A719324FB}" destId="{0249850C-68E8-413B-8772-F6CA49ACA13A}" srcOrd="0" destOrd="1" presId="urn:microsoft.com/office/officeart/2005/8/layout/list1"/>
    <dgm:cxn modelId="{1E586934-18D1-4A01-B8F7-6CD55D49BD3C}" srcId="{F7EA9C79-EADC-42FA-8C8A-040A06D6DDEE}" destId="{C70ED449-D634-41BD-8854-8546E3216276}" srcOrd="1" destOrd="0" parTransId="{CF3A86AC-92C9-4216-AFDE-5AD065DA6925}" sibTransId="{4492AC77-A71E-4E3B-A91F-2725B866689E}"/>
    <dgm:cxn modelId="{B3DB9112-A18C-4D31-A794-F41ADD0777C1}" type="presParOf" srcId="{BAE7ED50-4AE7-4893-B3D1-5CD7E50CE86B}" destId="{35417BDE-D043-420F-9D48-9D9AE109ED80}" srcOrd="0" destOrd="0" presId="urn:microsoft.com/office/officeart/2005/8/layout/list1"/>
    <dgm:cxn modelId="{B111E272-09CC-490E-816D-6DD827FDA7F8}" type="presParOf" srcId="{35417BDE-D043-420F-9D48-9D9AE109ED80}" destId="{D674F230-E434-4501-A626-15C1666C0903}" srcOrd="0" destOrd="0" presId="urn:microsoft.com/office/officeart/2005/8/layout/list1"/>
    <dgm:cxn modelId="{4BA4B3BB-5D9D-4BD1-A288-01FEDF443CB2}" type="presParOf" srcId="{35417BDE-D043-420F-9D48-9D9AE109ED80}" destId="{7CFA3968-7EC3-478B-917E-9C28AF5D57C8}" srcOrd="1" destOrd="0" presId="urn:microsoft.com/office/officeart/2005/8/layout/list1"/>
    <dgm:cxn modelId="{C416437E-088F-43E4-A362-833FE7E6FBB1}" type="presParOf" srcId="{BAE7ED50-4AE7-4893-B3D1-5CD7E50CE86B}" destId="{4E6360A8-C1E5-44D6-82CD-B01B12825935}" srcOrd="1" destOrd="0" presId="urn:microsoft.com/office/officeart/2005/8/layout/list1"/>
    <dgm:cxn modelId="{0BD57CDB-919E-47D6-8EE1-6C66AD89CA49}" type="presParOf" srcId="{BAE7ED50-4AE7-4893-B3D1-5CD7E50CE86B}" destId="{0249850C-68E8-413B-8772-F6CA49ACA13A}" srcOrd="2" destOrd="0" presId="urn:microsoft.com/office/officeart/2005/8/layout/list1"/>
    <dgm:cxn modelId="{1CA0E350-92F7-4946-AC69-CBA85D8DDBED}" type="presParOf" srcId="{BAE7ED50-4AE7-4893-B3D1-5CD7E50CE86B}" destId="{FDF4271F-5374-4A6F-B98B-5107C570C3B8}" srcOrd="3" destOrd="0" presId="urn:microsoft.com/office/officeart/2005/8/layout/list1"/>
    <dgm:cxn modelId="{2563EBCF-4C33-4A6F-A43B-E512FA50EE69}" type="presParOf" srcId="{BAE7ED50-4AE7-4893-B3D1-5CD7E50CE86B}" destId="{DD0169C3-0219-41B9-913A-60465A296F57}" srcOrd="4" destOrd="0" presId="urn:microsoft.com/office/officeart/2005/8/layout/list1"/>
    <dgm:cxn modelId="{1CF4D836-0D5B-4AEB-BF4D-F7D44B855AD9}" type="presParOf" srcId="{DD0169C3-0219-41B9-913A-60465A296F57}" destId="{4F983C52-44D1-40B7-99BC-F05477F72081}" srcOrd="0" destOrd="0" presId="urn:microsoft.com/office/officeart/2005/8/layout/list1"/>
    <dgm:cxn modelId="{42A75B65-29B9-41B0-B8D1-965DFB722F95}" type="presParOf" srcId="{DD0169C3-0219-41B9-913A-60465A296F57}" destId="{35750C98-3AFA-4980-99F2-C66F78DE7578}" srcOrd="1" destOrd="0" presId="urn:microsoft.com/office/officeart/2005/8/layout/list1"/>
    <dgm:cxn modelId="{0A5AA54C-328D-4348-86DE-1F578122D3D0}" type="presParOf" srcId="{BAE7ED50-4AE7-4893-B3D1-5CD7E50CE86B}" destId="{410887C9-449D-45D7-8C45-0E584A213F6D}" srcOrd="5" destOrd="0" presId="urn:microsoft.com/office/officeart/2005/8/layout/list1"/>
    <dgm:cxn modelId="{7DAF36AE-5FA5-4892-AAD9-524205CDBA30}" type="presParOf" srcId="{BAE7ED50-4AE7-4893-B3D1-5CD7E50CE86B}" destId="{828ADA91-1E32-4479-BBCE-28B656CCEF0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55409B-7928-4F72-8D2B-3D09235A6559}" type="doc">
      <dgm:prSet loTypeId="urn:microsoft.com/office/officeart/2005/8/layout/vProcess5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sr-Latn-RS"/>
        </a:p>
      </dgm:t>
    </dgm:pt>
    <dgm:pt modelId="{CDEB9BF2-5243-4826-A165-5C5AF2970984}">
      <dgm:prSet phldrT="[Tekst]" phldr="0"/>
      <dgm:spPr/>
      <dgm:t>
        <a:bodyPr/>
        <a:lstStyle/>
        <a:p>
          <a:pPr rtl="0"/>
          <a:r>
            <a:rPr lang="sr-Latn-RS" dirty="0">
              <a:latin typeface="Neue Haas Grotesk Text Pro"/>
            </a:rPr>
            <a:t>Konfiguracija servera</a:t>
          </a:r>
          <a:endParaRPr lang="sr-Latn-RS" dirty="0"/>
        </a:p>
      </dgm:t>
    </dgm:pt>
    <dgm:pt modelId="{3D08A0FA-82D9-454A-B785-55D29A0F808E}" type="parTrans" cxnId="{DFBE8DBC-3A61-4DF3-B2C8-670B616AF869}">
      <dgm:prSet/>
      <dgm:spPr/>
      <dgm:t>
        <a:bodyPr/>
        <a:lstStyle/>
        <a:p>
          <a:endParaRPr lang="sr-Latn-RS"/>
        </a:p>
      </dgm:t>
    </dgm:pt>
    <dgm:pt modelId="{35376C66-D14F-43CF-B51C-A6D82545636C}" type="sibTrans" cxnId="{DFBE8DBC-3A61-4DF3-B2C8-670B616AF869}">
      <dgm:prSet/>
      <dgm:spPr/>
      <dgm:t>
        <a:bodyPr/>
        <a:lstStyle/>
        <a:p>
          <a:endParaRPr lang="sr-Latn-RS"/>
        </a:p>
      </dgm:t>
    </dgm:pt>
    <dgm:pt modelId="{3D63A735-C46C-47B0-B245-7B3E6CF6D143}">
      <dgm:prSet phldrT="[Tekst]" phldr="0"/>
      <dgm:spPr/>
      <dgm:t>
        <a:bodyPr/>
        <a:lstStyle/>
        <a:p>
          <a:pPr rtl="0"/>
          <a:r>
            <a:rPr lang="sr-Latn-RS" dirty="0">
              <a:latin typeface="Neue Haas Grotesk Text Pro"/>
            </a:rPr>
            <a:t>Konfiguracija memorije</a:t>
          </a:r>
          <a:endParaRPr lang="sr-Latn-RS" dirty="0"/>
        </a:p>
      </dgm:t>
    </dgm:pt>
    <dgm:pt modelId="{CE25E351-EB9A-4625-9EA9-4F4F3EB2D93E}" type="parTrans" cxnId="{3355103E-D562-4819-BDA8-774170D17CDF}">
      <dgm:prSet/>
      <dgm:spPr/>
      <dgm:t>
        <a:bodyPr/>
        <a:lstStyle/>
        <a:p>
          <a:endParaRPr lang="sr-Latn-RS"/>
        </a:p>
      </dgm:t>
    </dgm:pt>
    <dgm:pt modelId="{9E95F8C9-D5BB-40F3-9E99-715292ECF3CE}" type="sibTrans" cxnId="{3355103E-D562-4819-BDA8-774170D17CDF}">
      <dgm:prSet/>
      <dgm:spPr/>
      <dgm:t>
        <a:bodyPr/>
        <a:lstStyle/>
        <a:p>
          <a:endParaRPr lang="sr-Latn-RS"/>
        </a:p>
      </dgm:t>
    </dgm:pt>
    <dgm:pt modelId="{4AD35824-FB83-4C17-B772-9D920B83D34E}">
      <dgm:prSet phldrT="[Tekst]" phldr="0"/>
      <dgm:spPr/>
      <dgm:t>
        <a:bodyPr/>
        <a:lstStyle/>
        <a:p>
          <a:pPr rtl="0"/>
          <a:r>
            <a:rPr lang="sr-Latn-RS" dirty="0">
              <a:latin typeface="Neue Haas Grotesk Text Pro"/>
            </a:rPr>
            <a:t>Konfiguracija sistemskih resursa</a:t>
          </a:r>
          <a:endParaRPr lang="sr-Latn-RS" dirty="0"/>
        </a:p>
      </dgm:t>
    </dgm:pt>
    <dgm:pt modelId="{7F1CBDDA-819B-4915-9BAF-8C148F0C03A3}" type="parTrans" cxnId="{AD5808AA-C362-44B1-ADE9-31F0A4C7F8D9}">
      <dgm:prSet/>
      <dgm:spPr/>
      <dgm:t>
        <a:bodyPr/>
        <a:lstStyle/>
        <a:p>
          <a:endParaRPr lang="sr-Latn-RS"/>
        </a:p>
      </dgm:t>
    </dgm:pt>
    <dgm:pt modelId="{B395096A-3BBA-454E-9996-923DC321AB00}" type="sibTrans" cxnId="{AD5808AA-C362-44B1-ADE9-31F0A4C7F8D9}">
      <dgm:prSet/>
      <dgm:spPr/>
      <dgm:t>
        <a:bodyPr/>
        <a:lstStyle/>
        <a:p>
          <a:endParaRPr lang="sr-Latn-RS"/>
        </a:p>
      </dgm:t>
    </dgm:pt>
    <dgm:pt modelId="{DF85CB79-A9B7-4251-A6AB-D165CA04398D}">
      <dgm:prSet phldrT="[Tekst]" phldr="0"/>
      <dgm:spPr/>
      <dgm:t>
        <a:bodyPr/>
        <a:lstStyle/>
        <a:p>
          <a:pPr rtl="0"/>
          <a:r>
            <a:rPr lang="sr-Latn-RS" dirty="0">
              <a:latin typeface="Neue Haas Grotesk Text Pro"/>
            </a:rPr>
            <a:t>Konfiguracija bezbednosti</a:t>
          </a:r>
          <a:endParaRPr lang="sr-Latn-RS" dirty="0"/>
        </a:p>
      </dgm:t>
    </dgm:pt>
    <dgm:pt modelId="{F576F999-8FD2-4EE1-B3AF-142A3A86EE6A}" type="parTrans" cxnId="{E2539566-A3E6-4008-976E-7B87B4DF6380}">
      <dgm:prSet/>
      <dgm:spPr/>
      <dgm:t>
        <a:bodyPr/>
        <a:lstStyle/>
        <a:p>
          <a:endParaRPr lang="sr-Latn-RS"/>
        </a:p>
      </dgm:t>
    </dgm:pt>
    <dgm:pt modelId="{88D65C00-B885-4C93-BB21-1D59FEA3603C}" type="sibTrans" cxnId="{E2539566-A3E6-4008-976E-7B87B4DF6380}">
      <dgm:prSet/>
      <dgm:spPr/>
      <dgm:t>
        <a:bodyPr/>
        <a:lstStyle/>
        <a:p>
          <a:endParaRPr lang="sr-Latn-RS"/>
        </a:p>
      </dgm:t>
    </dgm:pt>
    <dgm:pt modelId="{10178E2D-12C9-40BA-825D-2EC89BAA7228}">
      <dgm:prSet phldrT="[Tekst]" phldr="0"/>
      <dgm:spPr/>
      <dgm:t>
        <a:bodyPr/>
        <a:lstStyle/>
        <a:p>
          <a:pPr rtl="0"/>
          <a:r>
            <a:rPr lang="sr-Latn-RS" dirty="0">
              <a:latin typeface="Neue Haas Grotesk Text Pro"/>
            </a:rPr>
            <a:t>Konfiguracija klastera</a:t>
          </a:r>
          <a:endParaRPr lang="sr-Latn-RS" dirty="0"/>
        </a:p>
      </dgm:t>
    </dgm:pt>
    <dgm:pt modelId="{31D1DCC3-E8D0-489D-83E8-CC391F518780}" type="parTrans" cxnId="{5AF8D80C-B184-4878-BF97-CFF69326CA76}">
      <dgm:prSet/>
      <dgm:spPr/>
      <dgm:t>
        <a:bodyPr/>
        <a:lstStyle/>
        <a:p>
          <a:endParaRPr lang="sr-Latn-RS"/>
        </a:p>
      </dgm:t>
    </dgm:pt>
    <dgm:pt modelId="{D298B85D-B8D1-4F41-931A-0B0E8F73613F}" type="sibTrans" cxnId="{5AF8D80C-B184-4878-BF97-CFF69326CA76}">
      <dgm:prSet/>
      <dgm:spPr/>
      <dgm:t>
        <a:bodyPr/>
        <a:lstStyle/>
        <a:p>
          <a:endParaRPr lang="sr-Latn-RS"/>
        </a:p>
      </dgm:t>
    </dgm:pt>
    <dgm:pt modelId="{6445D15B-48BC-4044-A5ED-388A59B43262}" type="pres">
      <dgm:prSet presAssocID="{E755409B-7928-4F72-8D2B-3D09235A655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3AFC48-DFA5-4FF7-A13A-8346799AB7A5}" type="pres">
      <dgm:prSet presAssocID="{E755409B-7928-4F72-8D2B-3D09235A6559}" presName="dummyMaxCanvas" presStyleCnt="0">
        <dgm:presLayoutVars/>
      </dgm:prSet>
      <dgm:spPr/>
    </dgm:pt>
    <dgm:pt modelId="{6B84D7DD-89E6-4601-989B-FE0F182B3FC5}" type="pres">
      <dgm:prSet presAssocID="{E755409B-7928-4F72-8D2B-3D09235A655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06E50-956D-4CCC-ABF1-F8A9648954BE}" type="pres">
      <dgm:prSet presAssocID="{E755409B-7928-4F72-8D2B-3D09235A655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5FC18A-AD12-4B39-A290-95252592E045}" type="pres">
      <dgm:prSet presAssocID="{E755409B-7928-4F72-8D2B-3D09235A655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D0A654-6DED-4D72-9038-A1BD0D0AF111}" type="pres">
      <dgm:prSet presAssocID="{E755409B-7928-4F72-8D2B-3D09235A655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DD27F-EC26-4266-A3D7-C05FB7BE9088}" type="pres">
      <dgm:prSet presAssocID="{E755409B-7928-4F72-8D2B-3D09235A655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05AB1-ED1B-432C-93A7-C99EEC51D74C}" type="pres">
      <dgm:prSet presAssocID="{E755409B-7928-4F72-8D2B-3D09235A655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36B28-3302-4137-8E71-9301757B0137}" type="pres">
      <dgm:prSet presAssocID="{E755409B-7928-4F72-8D2B-3D09235A655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1E812-2D03-4C11-A78A-A345A8030D44}" type="pres">
      <dgm:prSet presAssocID="{E755409B-7928-4F72-8D2B-3D09235A655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B64C4-0434-4770-8407-17618D90B9D5}" type="pres">
      <dgm:prSet presAssocID="{E755409B-7928-4F72-8D2B-3D09235A655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BFB582-0C72-4E53-BB6E-40C6B51EAA4B}" type="pres">
      <dgm:prSet presAssocID="{E755409B-7928-4F72-8D2B-3D09235A655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5475BE-CA3B-4699-960F-899D57AE72F4}" type="pres">
      <dgm:prSet presAssocID="{E755409B-7928-4F72-8D2B-3D09235A655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CB07A-BB15-4C91-9A83-680BB4A01C3B}" type="pres">
      <dgm:prSet presAssocID="{E755409B-7928-4F72-8D2B-3D09235A655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818DE-A5C0-4B3B-92C3-40D13B4B34BD}" type="pres">
      <dgm:prSet presAssocID="{E755409B-7928-4F72-8D2B-3D09235A655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B771BE-1F2F-4F9D-8A42-CC281268FBD2}" type="pres">
      <dgm:prSet presAssocID="{E755409B-7928-4F72-8D2B-3D09235A655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BE8DBC-3A61-4DF3-B2C8-670B616AF869}" srcId="{E755409B-7928-4F72-8D2B-3D09235A6559}" destId="{CDEB9BF2-5243-4826-A165-5C5AF2970984}" srcOrd="0" destOrd="0" parTransId="{3D08A0FA-82D9-454A-B785-55D29A0F808E}" sibTransId="{35376C66-D14F-43CF-B51C-A6D82545636C}"/>
    <dgm:cxn modelId="{1AE21C31-DA70-4AA4-964D-6F4826EEE247}" type="presOf" srcId="{3D63A735-C46C-47B0-B245-7B3E6CF6D143}" destId="{D45475BE-CA3B-4699-960F-899D57AE72F4}" srcOrd="1" destOrd="0" presId="urn:microsoft.com/office/officeart/2005/8/layout/vProcess5"/>
    <dgm:cxn modelId="{5AC3E8EA-5BAB-49FE-B8BC-28E9E6FB4EA5}" type="presOf" srcId="{4AD35824-FB83-4C17-B772-9D920B83D34E}" destId="{A93CB07A-BB15-4C91-9A83-680BB4A01C3B}" srcOrd="1" destOrd="0" presId="urn:microsoft.com/office/officeart/2005/8/layout/vProcess5"/>
    <dgm:cxn modelId="{86E76305-D759-442F-BAB7-40554C734062}" type="presOf" srcId="{CDEB9BF2-5243-4826-A165-5C5AF2970984}" destId="{98BFB582-0C72-4E53-BB6E-40C6B51EAA4B}" srcOrd="1" destOrd="0" presId="urn:microsoft.com/office/officeart/2005/8/layout/vProcess5"/>
    <dgm:cxn modelId="{E2539566-A3E6-4008-976E-7B87B4DF6380}" srcId="{E755409B-7928-4F72-8D2B-3D09235A6559}" destId="{DF85CB79-A9B7-4251-A6AB-D165CA04398D}" srcOrd="3" destOrd="0" parTransId="{F576F999-8FD2-4EE1-B3AF-142A3A86EE6A}" sibTransId="{88D65C00-B885-4C93-BB21-1D59FEA3603C}"/>
    <dgm:cxn modelId="{3355103E-D562-4819-BDA8-774170D17CDF}" srcId="{E755409B-7928-4F72-8D2B-3D09235A6559}" destId="{3D63A735-C46C-47B0-B245-7B3E6CF6D143}" srcOrd="1" destOrd="0" parTransId="{CE25E351-EB9A-4625-9EA9-4F4F3EB2D93E}" sibTransId="{9E95F8C9-D5BB-40F3-9E99-715292ECF3CE}"/>
    <dgm:cxn modelId="{D6FA7F45-EA17-4F72-8D7C-37814CDC7D94}" type="presOf" srcId="{DF85CB79-A9B7-4251-A6AB-D165CA04398D}" destId="{66D0A654-6DED-4D72-9038-A1BD0D0AF111}" srcOrd="0" destOrd="0" presId="urn:microsoft.com/office/officeart/2005/8/layout/vProcess5"/>
    <dgm:cxn modelId="{E545777D-63A7-4806-846A-775E2C3EFAA0}" type="presOf" srcId="{E755409B-7928-4F72-8D2B-3D09235A6559}" destId="{6445D15B-48BC-4044-A5ED-388A59B43262}" srcOrd="0" destOrd="0" presId="urn:microsoft.com/office/officeart/2005/8/layout/vProcess5"/>
    <dgm:cxn modelId="{6E6D034A-01E6-481F-B515-47DA780B5B53}" type="presOf" srcId="{35376C66-D14F-43CF-B51C-A6D82545636C}" destId="{BB205AB1-ED1B-432C-93A7-C99EEC51D74C}" srcOrd="0" destOrd="0" presId="urn:microsoft.com/office/officeart/2005/8/layout/vProcess5"/>
    <dgm:cxn modelId="{5061B61A-4E7E-4AAB-A9B5-94D0C3871987}" type="presOf" srcId="{B395096A-3BBA-454E-9996-923DC321AB00}" destId="{CFF1E812-2D03-4C11-A78A-A345A8030D44}" srcOrd="0" destOrd="0" presId="urn:microsoft.com/office/officeart/2005/8/layout/vProcess5"/>
    <dgm:cxn modelId="{39CEA236-214B-42E5-84A0-EB618158CD2F}" type="presOf" srcId="{DF85CB79-A9B7-4251-A6AB-D165CA04398D}" destId="{91C818DE-A5C0-4B3B-92C3-40D13B4B34BD}" srcOrd="1" destOrd="0" presId="urn:microsoft.com/office/officeart/2005/8/layout/vProcess5"/>
    <dgm:cxn modelId="{284CA1B3-1804-4F65-80B5-DB83EF1BDB8B}" type="presOf" srcId="{CDEB9BF2-5243-4826-A165-5C5AF2970984}" destId="{6B84D7DD-89E6-4601-989B-FE0F182B3FC5}" srcOrd="0" destOrd="0" presId="urn:microsoft.com/office/officeart/2005/8/layout/vProcess5"/>
    <dgm:cxn modelId="{5AF8D80C-B184-4878-BF97-CFF69326CA76}" srcId="{E755409B-7928-4F72-8D2B-3D09235A6559}" destId="{10178E2D-12C9-40BA-825D-2EC89BAA7228}" srcOrd="4" destOrd="0" parTransId="{31D1DCC3-E8D0-489D-83E8-CC391F518780}" sibTransId="{D298B85D-B8D1-4F41-931A-0B0E8F73613F}"/>
    <dgm:cxn modelId="{AD5808AA-C362-44B1-ADE9-31F0A4C7F8D9}" srcId="{E755409B-7928-4F72-8D2B-3D09235A6559}" destId="{4AD35824-FB83-4C17-B772-9D920B83D34E}" srcOrd="2" destOrd="0" parTransId="{7F1CBDDA-819B-4915-9BAF-8C148F0C03A3}" sibTransId="{B395096A-3BBA-454E-9996-923DC321AB00}"/>
    <dgm:cxn modelId="{B83F8910-2B50-48AB-9774-17FD9BFCD1EF}" type="presOf" srcId="{4AD35824-FB83-4C17-B772-9D920B83D34E}" destId="{925FC18A-AD12-4B39-A290-95252592E045}" srcOrd="0" destOrd="0" presId="urn:microsoft.com/office/officeart/2005/8/layout/vProcess5"/>
    <dgm:cxn modelId="{D0651FBD-DE6E-4B1D-9C71-4DE49065599E}" type="presOf" srcId="{10178E2D-12C9-40BA-825D-2EC89BAA7228}" destId="{167DD27F-EC26-4266-A3D7-C05FB7BE9088}" srcOrd="0" destOrd="0" presId="urn:microsoft.com/office/officeart/2005/8/layout/vProcess5"/>
    <dgm:cxn modelId="{6D1599DC-BADD-43A6-A7E4-53B3BFE2CD9B}" type="presOf" srcId="{9E95F8C9-D5BB-40F3-9E99-715292ECF3CE}" destId="{4F936B28-3302-4137-8E71-9301757B0137}" srcOrd="0" destOrd="0" presId="urn:microsoft.com/office/officeart/2005/8/layout/vProcess5"/>
    <dgm:cxn modelId="{6304CE69-A326-49B0-AA27-337D1222CD56}" type="presOf" srcId="{3D63A735-C46C-47B0-B245-7B3E6CF6D143}" destId="{5AF06E50-956D-4CCC-ABF1-F8A9648954BE}" srcOrd="0" destOrd="0" presId="urn:microsoft.com/office/officeart/2005/8/layout/vProcess5"/>
    <dgm:cxn modelId="{87AF3CBF-8AE1-4080-AEA4-D5C83A3740BC}" type="presOf" srcId="{10178E2D-12C9-40BA-825D-2EC89BAA7228}" destId="{E6B771BE-1F2F-4F9D-8A42-CC281268FBD2}" srcOrd="1" destOrd="0" presId="urn:microsoft.com/office/officeart/2005/8/layout/vProcess5"/>
    <dgm:cxn modelId="{700F5104-F611-49C4-9D8F-8C8FCB5DEB38}" type="presOf" srcId="{88D65C00-B885-4C93-BB21-1D59FEA3603C}" destId="{6F3B64C4-0434-4770-8407-17618D90B9D5}" srcOrd="0" destOrd="0" presId="urn:microsoft.com/office/officeart/2005/8/layout/vProcess5"/>
    <dgm:cxn modelId="{16930FC5-AEE1-4E98-B2E6-C0E1BDB34676}" type="presParOf" srcId="{6445D15B-48BC-4044-A5ED-388A59B43262}" destId="{173AFC48-DFA5-4FF7-A13A-8346799AB7A5}" srcOrd="0" destOrd="0" presId="urn:microsoft.com/office/officeart/2005/8/layout/vProcess5"/>
    <dgm:cxn modelId="{615CAE16-B488-4896-A44D-D4A5EA5B336E}" type="presParOf" srcId="{6445D15B-48BC-4044-A5ED-388A59B43262}" destId="{6B84D7DD-89E6-4601-989B-FE0F182B3FC5}" srcOrd="1" destOrd="0" presId="urn:microsoft.com/office/officeart/2005/8/layout/vProcess5"/>
    <dgm:cxn modelId="{1A7916B8-2CB4-4E79-8A33-7F640C58F54C}" type="presParOf" srcId="{6445D15B-48BC-4044-A5ED-388A59B43262}" destId="{5AF06E50-956D-4CCC-ABF1-F8A9648954BE}" srcOrd="2" destOrd="0" presId="urn:microsoft.com/office/officeart/2005/8/layout/vProcess5"/>
    <dgm:cxn modelId="{627B958D-53CB-4DA2-9C73-DC4CE9030A00}" type="presParOf" srcId="{6445D15B-48BC-4044-A5ED-388A59B43262}" destId="{925FC18A-AD12-4B39-A290-95252592E045}" srcOrd="3" destOrd="0" presId="urn:microsoft.com/office/officeart/2005/8/layout/vProcess5"/>
    <dgm:cxn modelId="{C201FA3C-C6EF-439D-A9EF-047917551580}" type="presParOf" srcId="{6445D15B-48BC-4044-A5ED-388A59B43262}" destId="{66D0A654-6DED-4D72-9038-A1BD0D0AF111}" srcOrd="4" destOrd="0" presId="urn:microsoft.com/office/officeart/2005/8/layout/vProcess5"/>
    <dgm:cxn modelId="{6910A1CD-26B1-44E9-ADBD-2C107FC1EFE3}" type="presParOf" srcId="{6445D15B-48BC-4044-A5ED-388A59B43262}" destId="{167DD27F-EC26-4266-A3D7-C05FB7BE9088}" srcOrd="5" destOrd="0" presId="urn:microsoft.com/office/officeart/2005/8/layout/vProcess5"/>
    <dgm:cxn modelId="{16488350-DBAD-4A56-9ACF-29B24E7074EA}" type="presParOf" srcId="{6445D15B-48BC-4044-A5ED-388A59B43262}" destId="{BB205AB1-ED1B-432C-93A7-C99EEC51D74C}" srcOrd="6" destOrd="0" presId="urn:microsoft.com/office/officeart/2005/8/layout/vProcess5"/>
    <dgm:cxn modelId="{0EA17CA9-9ACF-4671-B6B6-483778372226}" type="presParOf" srcId="{6445D15B-48BC-4044-A5ED-388A59B43262}" destId="{4F936B28-3302-4137-8E71-9301757B0137}" srcOrd="7" destOrd="0" presId="urn:microsoft.com/office/officeart/2005/8/layout/vProcess5"/>
    <dgm:cxn modelId="{E9582C2E-1077-4C5C-A1C0-C53448DE0525}" type="presParOf" srcId="{6445D15B-48BC-4044-A5ED-388A59B43262}" destId="{CFF1E812-2D03-4C11-A78A-A345A8030D44}" srcOrd="8" destOrd="0" presId="urn:microsoft.com/office/officeart/2005/8/layout/vProcess5"/>
    <dgm:cxn modelId="{3BD97AD8-5AA0-42F5-B88B-C1AB1AC0FA19}" type="presParOf" srcId="{6445D15B-48BC-4044-A5ED-388A59B43262}" destId="{6F3B64C4-0434-4770-8407-17618D90B9D5}" srcOrd="9" destOrd="0" presId="urn:microsoft.com/office/officeart/2005/8/layout/vProcess5"/>
    <dgm:cxn modelId="{E7C4344F-4137-41E0-A60F-295C9191AD0E}" type="presParOf" srcId="{6445D15B-48BC-4044-A5ED-388A59B43262}" destId="{98BFB582-0C72-4E53-BB6E-40C6B51EAA4B}" srcOrd="10" destOrd="0" presId="urn:microsoft.com/office/officeart/2005/8/layout/vProcess5"/>
    <dgm:cxn modelId="{9393D2C3-1E58-4D9F-A370-07D3122D0456}" type="presParOf" srcId="{6445D15B-48BC-4044-A5ED-388A59B43262}" destId="{D45475BE-CA3B-4699-960F-899D57AE72F4}" srcOrd="11" destOrd="0" presId="urn:microsoft.com/office/officeart/2005/8/layout/vProcess5"/>
    <dgm:cxn modelId="{4E866254-6BC8-4A8C-AE54-7DE2244F9CC3}" type="presParOf" srcId="{6445D15B-48BC-4044-A5ED-388A59B43262}" destId="{A93CB07A-BB15-4C91-9A83-680BB4A01C3B}" srcOrd="12" destOrd="0" presId="urn:microsoft.com/office/officeart/2005/8/layout/vProcess5"/>
    <dgm:cxn modelId="{FE1087A1-671C-4475-90D6-B90D862CDBDA}" type="presParOf" srcId="{6445D15B-48BC-4044-A5ED-388A59B43262}" destId="{91C818DE-A5C0-4B3B-92C3-40D13B4B34BD}" srcOrd="13" destOrd="0" presId="urn:microsoft.com/office/officeart/2005/8/layout/vProcess5"/>
    <dgm:cxn modelId="{9B32C5E8-1841-42E1-BC93-8C7F39292763}" type="presParOf" srcId="{6445D15B-48BC-4044-A5ED-388A59B43262}" destId="{E6B771BE-1F2F-4F9D-8A42-CC281268FBD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F8E86-3556-40BA-9401-A0641DFF08A2}">
      <dsp:nvSpPr>
        <dsp:cNvPr id="0" name=""/>
        <dsp:cNvSpPr/>
      </dsp:nvSpPr>
      <dsp:spPr>
        <a:xfrm>
          <a:off x="0" y="699185"/>
          <a:ext cx="4133559" cy="678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2900" kern="1200" err="1"/>
            <a:t>Full</a:t>
          </a:r>
          <a:r>
            <a:rPr lang="sr-Latn-RS" sz="2900" kern="1200"/>
            <a:t> režim rada</a:t>
          </a:r>
          <a:endParaRPr lang="en-US" sz="2900" kern="1200"/>
        </a:p>
      </dsp:txBody>
      <dsp:txXfrm>
        <a:off x="33127" y="732312"/>
        <a:ext cx="4067305" cy="612346"/>
      </dsp:txXfrm>
    </dsp:sp>
    <dsp:sp modelId="{8FFEC65E-4472-459A-B38E-2316AC567080}">
      <dsp:nvSpPr>
        <dsp:cNvPr id="0" name=""/>
        <dsp:cNvSpPr/>
      </dsp:nvSpPr>
      <dsp:spPr>
        <a:xfrm>
          <a:off x="0" y="1461305"/>
          <a:ext cx="4133559" cy="678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2900" kern="1200" err="1"/>
            <a:t>Incremental</a:t>
          </a:r>
          <a:r>
            <a:rPr lang="sr-Latn-RS" sz="2900" kern="1200"/>
            <a:t> režim rada</a:t>
          </a:r>
          <a:endParaRPr lang="en-US" sz="2900" kern="1200"/>
        </a:p>
      </dsp:txBody>
      <dsp:txXfrm>
        <a:off x="33127" y="1494432"/>
        <a:ext cx="4067305" cy="612346"/>
      </dsp:txXfrm>
    </dsp:sp>
    <dsp:sp modelId="{306FDF1F-7159-48E2-B44B-4D662152D3B2}">
      <dsp:nvSpPr>
        <dsp:cNvPr id="0" name=""/>
        <dsp:cNvSpPr/>
      </dsp:nvSpPr>
      <dsp:spPr>
        <a:xfrm>
          <a:off x="0" y="2223426"/>
          <a:ext cx="4133559" cy="678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2900" kern="1200" err="1"/>
            <a:t>Transaction</a:t>
          </a:r>
          <a:r>
            <a:rPr lang="sr-Latn-RS" sz="2900" kern="1200"/>
            <a:t> </a:t>
          </a:r>
          <a:r>
            <a:rPr lang="sr-Latn-RS" sz="2900" kern="1200" err="1"/>
            <a:t>logs</a:t>
          </a:r>
          <a:r>
            <a:rPr lang="sr-Latn-RS" sz="2900" kern="1200"/>
            <a:t> fajlovi</a:t>
          </a:r>
        </a:p>
      </dsp:txBody>
      <dsp:txXfrm>
        <a:off x="33127" y="2256553"/>
        <a:ext cx="4067305" cy="612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9850C-68E8-413B-8772-F6CA49ACA13A}">
      <dsp:nvSpPr>
        <dsp:cNvPr id="0" name=""/>
        <dsp:cNvSpPr/>
      </dsp:nvSpPr>
      <dsp:spPr>
        <a:xfrm>
          <a:off x="0" y="334505"/>
          <a:ext cx="7335835" cy="181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42" tIns="374904" rIns="56934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Latn-RS" sz="1800" kern="1200" dirty="0">
              <a:latin typeface="Neue Haas Grotesk Text Pro"/>
            </a:rPr>
            <a:t> 0 - </a:t>
          </a:r>
          <a:r>
            <a:rPr lang="sr-Latn-RS" sz="1800" kern="1200" dirty="0" err="1">
              <a:latin typeface="Neue Haas Grotesk Text Pro"/>
            </a:rPr>
            <a:t>Success</a:t>
          </a:r>
          <a:endParaRPr lang="sr-Latn-RS" sz="1800" kern="1200" dirty="0" err="1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Latn-RS" sz="1800" kern="1200" dirty="0">
              <a:latin typeface="Neue Haas Grotesk Text Pro"/>
            </a:rPr>
            <a:t> 1 – </a:t>
          </a:r>
          <a:r>
            <a:rPr lang="sr-Latn-RS" sz="1800" kern="1200" dirty="0" err="1">
              <a:latin typeface="Neue Haas Grotesk Text Pro"/>
            </a:rPr>
            <a:t>Backup</a:t>
          </a:r>
          <a:r>
            <a:rPr lang="sr-Latn-RS" sz="1800" kern="1200" dirty="0">
              <a:latin typeface="Neue Haas Grotesk Text Pro"/>
            </a:rPr>
            <a:t> </a:t>
          </a:r>
          <a:r>
            <a:rPr lang="sr-Latn-RS" sz="1800" kern="1200" dirty="0" err="1">
              <a:latin typeface="Neue Haas Grotesk Text Pro"/>
            </a:rPr>
            <a:t>failed</a:t>
          </a:r>
          <a:endParaRPr lang="sr-Latn-RS" sz="1800" kern="1200" dirty="0" err="1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Latn-RS" sz="1800" kern="1200" dirty="0">
              <a:latin typeface="Neue Haas Grotesk Text Pro"/>
            </a:rPr>
            <a:t> 2 – </a:t>
          </a:r>
          <a:r>
            <a:rPr lang="sr-Latn-RS" sz="1800" kern="1200" dirty="0" err="1">
              <a:latin typeface="Neue Haas Grotesk Text Pro"/>
            </a:rPr>
            <a:t>Backup</a:t>
          </a:r>
          <a:r>
            <a:rPr lang="sr-Latn-RS" sz="1800" kern="1200" dirty="0">
              <a:latin typeface="Neue Haas Grotesk Text Pro"/>
            </a:rPr>
            <a:t> </a:t>
          </a:r>
          <a:r>
            <a:rPr lang="sr-Latn-RS" sz="1800" kern="1200" dirty="0" err="1">
              <a:latin typeface="Neue Haas Grotesk Text Pro"/>
            </a:rPr>
            <a:t>succeeded</a:t>
          </a:r>
          <a:r>
            <a:rPr lang="sr-Latn-RS" sz="1800" kern="1200" dirty="0">
              <a:latin typeface="Neue Haas Grotesk Text Pro"/>
            </a:rPr>
            <a:t> but </a:t>
          </a:r>
          <a:r>
            <a:rPr lang="sr-Latn-RS" sz="1800" kern="1200" dirty="0" err="1">
              <a:latin typeface="Neue Haas Grotesk Text Pro"/>
            </a:rPr>
            <a:t>consistency</a:t>
          </a:r>
          <a:r>
            <a:rPr lang="sr-Latn-RS" sz="1800" kern="1200" dirty="0">
              <a:latin typeface="Neue Haas Grotesk Text Pro"/>
            </a:rPr>
            <a:t> check failed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Latn-RS" sz="1800" kern="1200" dirty="0">
              <a:latin typeface="Neue Haas Grotesk Text Pro"/>
            </a:rPr>
            <a:t> 3 – </a:t>
          </a:r>
          <a:r>
            <a:rPr lang="sr-Latn-RS" sz="1800" kern="1200" dirty="0" err="1">
              <a:latin typeface="Neue Haas Grotesk Text Pro"/>
            </a:rPr>
            <a:t>Backup</a:t>
          </a:r>
          <a:r>
            <a:rPr lang="sr-Latn-RS" sz="1800" kern="1200" dirty="0">
              <a:latin typeface="Neue Haas Grotesk Text Pro"/>
            </a:rPr>
            <a:t> </a:t>
          </a:r>
          <a:r>
            <a:rPr lang="sr-Latn-RS" sz="1800" kern="1200" dirty="0" err="1">
              <a:latin typeface="Neue Haas Grotesk Text Pro"/>
            </a:rPr>
            <a:t>succeeded</a:t>
          </a:r>
          <a:r>
            <a:rPr lang="sr-Latn-RS" sz="1800" kern="1200" dirty="0">
              <a:latin typeface="Neue Haas Grotesk Text Pro"/>
            </a:rPr>
            <a:t> but </a:t>
          </a:r>
          <a:r>
            <a:rPr lang="sr-Latn-RS" sz="1800" kern="1200" dirty="0" err="1">
              <a:latin typeface="Neue Haas Grotesk Text Pro"/>
            </a:rPr>
            <a:t>consistency</a:t>
          </a:r>
          <a:r>
            <a:rPr lang="sr-Latn-RS" sz="1800" kern="1200" dirty="0">
              <a:latin typeface="Neue Haas Grotesk Text Pro"/>
            </a:rPr>
            <a:t> </a:t>
          </a:r>
          <a:r>
            <a:rPr lang="sr-Latn-RS" sz="1800" kern="1200" dirty="0" err="1">
              <a:latin typeface="Neue Haas Grotesk Text Pro"/>
            </a:rPr>
            <a:t>check</a:t>
          </a:r>
          <a:r>
            <a:rPr lang="sr-Latn-RS" sz="1800" kern="1200" dirty="0">
              <a:latin typeface="Neue Haas Grotesk Text Pro"/>
            </a:rPr>
            <a:t> </a:t>
          </a:r>
          <a:r>
            <a:rPr lang="sr-Latn-RS" sz="1800" kern="1200" dirty="0" err="1">
              <a:latin typeface="Neue Haas Grotesk Text Pro"/>
            </a:rPr>
            <a:t>found</a:t>
          </a:r>
          <a:r>
            <a:rPr lang="sr-Latn-RS" sz="1800" kern="1200" dirty="0">
              <a:latin typeface="Neue Haas Grotesk Text Pro"/>
            </a:rPr>
            <a:t> </a:t>
          </a:r>
          <a:r>
            <a:rPr lang="sr-Latn-RS" sz="1800" kern="1200" dirty="0" err="1">
              <a:latin typeface="Neue Haas Grotesk Text Pro"/>
            </a:rPr>
            <a:t>inconsistencies</a:t>
          </a:r>
        </a:p>
      </dsp:txBody>
      <dsp:txXfrm>
        <a:off x="0" y="334505"/>
        <a:ext cx="7335835" cy="1814400"/>
      </dsp:txXfrm>
    </dsp:sp>
    <dsp:sp modelId="{7CFA3968-7EC3-478B-917E-9C28AF5D57C8}">
      <dsp:nvSpPr>
        <dsp:cNvPr id="0" name=""/>
        <dsp:cNvSpPr/>
      </dsp:nvSpPr>
      <dsp:spPr>
        <a:xfrm>
          <a:off x="366791" y="68825"/>
          <a:ext cx="5135084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800" kern="1200" dirty="0" err="1">
              <a:latin typeface="Neue Haas Grotesk Text Pro"/>
            </a:rPr>
            <a:t>Backup</a:t>
          </a:r>
          <a:r>
            <a:rPr lang="sr-Latn-RS" sz="1800" kern="1200" dirty="0">
              <a:latin typeface="Neue Haas Grotesk Text Pro"/>
            </a:rPr>
            <a:t> jedne Neo4j baze podataka</a:t>
          </a:r>
          <a:endParaRPr lang="sr-Latn-RS" sz="1800" kern="1200" dirty="0"/>
        </a:p>
      </dsp:txBody>
      <dsp:txXfrm>
        <a:off x="392730" y="94764"/>
        <a:ext cx="5083206" cy="479482"/>
      </dsp:txXfrm>
    </dsp:sp>
    <dsp:sp modelId="{828ADA91-1E32-4479-BBCE-28B656CCEF02}">
      <dsp:nvSpPr>
        <dsp:cNvPr id="0" name=""/>
        <dsp:cNvSpPr/>
      </dsp:nvSpPr>
      <dsp:spPr>
        <a:xfrm>
          <a:off x="0" y="2511786"/>
          <a:ext cx="7335835" cy="1020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42" tIns="374904" rIns="56934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Latn-RS" sz="1800" kern="1200" dirty="0">
              <a:latin typeface="Neue Haas Grotesk Text Pro"/>
            </a:rPr>
            <a:t> 0 – </a:t>
          </a:r>
          <a:r>
            <a:rPr lang="sr-Latn-RS" sz="1800" kern="1200" dirty="0" err="1">
              <a:latin typeface="Neue Haas Grotesk Text Pro"/>
            </a:rPr>
            <a:t>All</a:t>
          </a:r>
          <a:r>
            <a:rPr lang="sr-Latn-RS" sz="1800" kern="1200" dirty="0">
              <a:latin typeface="Neue Haas Grotesk Text Pro"/>
            </a:rPr>
            <a:t> </a:t>
          </a:r>
          <a:r>
            <a:rPr lang="sr-Latn-RS" sz="1800" kern="1200" dirty="0" err="1">
              <a:latin typeface="Neue Haas Grotesk Text Pro"/>
            </a:rPr>
            <a:t>databases</a:t>
          </a:r>
          <a:r>
            <a:rPr lang="sr-Latn-RS" sz="1800" kern="1200" dirty="0">
              <a:latin typeface="Neue Haas Grotesk Text Pro"/>
            </a:rPr>
            <a:t> are </a:t>
          </a:r>
          <a:r>
            <a:rPr lang="sr-Latn-RS" sz="1800" kern="1200" dirty="0" err="1">
              <a:latin typeface="Neue Haas Grotesk Text Pro"/>
            </a:rPr>
            <a:t>backed</a:t>
          </a:r>
          <a:r>
            <a:rPr lang="sr-Latn-RS" sz="1800" kern="1200" dirty="0">
              <a:latin typeface="Neue Haas Grotesk Text Pro"/>
            </a:rPr>
            <a:t> </a:t>
          </a:r>
          <a:r>
            <a:rPr lang="sr-Latn-RS" sz="1800" kern="1200" dirty="0" err="1">
              <a:latin typeface="Neue Haas Grotesk Text Pro"/>
            </a:rPr>
            <a:t>up</a:t>
          </a:r>
          <a:r>
            <a:rPr lang="sr-Latn-RS" sz="1800" kern="1200" dirty="0">
              <a:latin typeface="Neue Haas Grotesk Text Pro"/>
            </a:rPr>
            <a:t> </a:t>
          </a:r>
          <a:r>
            <a:rPr lang="sr-Latn-RS" sz="1800" kern="1200" dirty="0" err="1">
              <a:latin typeface="Neue Haas Grotesk Text Pro"/>
            </a:rPr>
            <a:t>successfully</a:t>
          </a:r>
          <a:endParaRPr lang="sr-Latn-RS" sz="1800" kern="1200" dirty="0" err="1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Latn-RS" sz="1800" kern="1200" dirty="0">
              <a:latin typeface="Neue Haas Grotesk Text Pro"/>
            </a:rPr>
            <a:t> 1 – One </a:t>
          </a:r>
          <a:r>
            <a:rPr lang="sr-Latn-RS" sz="1800" kern="1200" dirty="0" err="1">
              <a:latin typeface="Neue Haas Grotesk Text Pro"/>
            </a:rPr>
            <a:t>or</a:t>
          </a:r>
          <a:r>
            <a:rPr lang="sr-Latn-RS" sz="1800" kern="1200" dirty="0">
              <a:latin typeface="Neue Haas Grotesk Text Pro"/>
            </a:rPr>
            <a:t> </a:t>
          </a:r>
          <a:r>
            <a:rPr lang="sr-Latn-RS" sz="1800" kern="1200" dirty="0" err="1">
              <a:latin typeface="Neue Haas Grotesk Text Pro"/>
            </a:rPr>
            <a:t>several</a:t>
          </a:r>
          <a:r>
            <a:rPr lang="sr-Latn-RS" sz="1800" kern="1200" dirty="0">
              <a:latin typeface="Neue Haas Grotesk Text Pro"/>
            </a:rPr>
            <a:t> </a:t>
          </a:r>
          <a:r>
            <a:rPr lang="sr-Latn-RS" sz="1800" kern="1200" dirty="0" err="1">
              <a:latin typeface="Neue Haas Grotesk Text Pro"/>
            </a:rPr>
            <a:t>backups</a:t>
          </a:r>
          <a:r>
            <a:rPr lang="sr-Latn-RS" sz="1800" kern="1200" dirty="0">
              <a:latin typeface="Neue Haas Grotesk Text Pro"/>
            </a:rPr>
            <a:t> </a:t>
          </a:r>
          <a:r>
            <a:rPr lang="sr-Latn-RS" sz="1800" kern="1200" dirty="0" err="1">
              <a:latin typeface="Neue Haas Grotesk Text Pro"/>
            </a:rPr>
            <a:t>failed</a:t>
          </a:r>
          <a:endParaRPr lang="sr-Latn-RS" sz="1800" kern="1200" dirty="0" err="1"/>
        </a:p>
      </dsp:txBody>
      <dsp:txXfrm>
        <a:off x="0" y="2511786"/>
        <a:ext cx="7335835" cy="1020600"/>
      </dsp:txXfrm>
    </dsp:sp>
    <dsp:sp modelId="{35750C98-3AFA-4980-99F2-C66F78DE7578}">
      <dsp:nvSpPr>
        <dsp:cNvPr id="0" name=""/>
        <dsp:cNvSpPr/>
      </dsp:nvSpPr>
      <dsp:spPr>
        <a:xfrm>
          <a:off x="366791" y="2246106"/>
          <a:ext cx="5135084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800" kern="1200" dirty="0">
              <a:latin typeface="Neue Haas Grotesk Text Pro"/>
            </a:rPr>
            <a:t> </a:t>
          </a:r>
          <a:r>
            <a:rPr lang="sr-Latn-RS" sz="1800" kern="1200" dirty="0" err="1">
              <a:latin typeface="Neue Haas Grotesk Text Pro"/>
            </a:rPr>
            <a:t>Backup</a:t>
          </a:r>
          <a:r>
            <a:rPr lang="sr-Latn-RS" sz="1800" kern="1200" dirty="0">
              <a:latin typeface="Neue Haas Grotesk Text Pro"/>
            </a:rPr>
            <a:t> većeg broja Neo4j baza podataka</a:t>
          </a:r>
          <a:endParaRPr lang="sr-Latn-RS" sz="1800" kern="1200" dirty="0"/>
        </a:p>
      </dsp:txBody>
      <dsp:txXfrm>
        <a:off x="392730" y="2272045"/>
        <a:ext cx="5083206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4D7DD-89E6-4601-989B-FE0F182B3FC5}">
      <dsp:nvSpPr>
        <dsp:cNvPr id="0" name=""/>
        <dsp:cNvSpPr/>
      </dsp:nvSpPr>
      <dsp:spPr>
        <a:xfrm>
          <a:off x="0" y="0"/>
          <a:ext cx="3864381" cy="64821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700" kern="1200" dirty="0">
              <a:latin typeface="Neue Haas Grotesk Text Pro"/>
            </a:rPr>
            <a:t>Konfiguracija servera</a:t>
          </a:r>
          <a:endParaRPr lang="sr-Latn-RS" sz="1700" kern="1200" dirty="0"/>
        </a:p>
      </dsp:txBody>
      <dsp:txXfrm>
        <a:off x="18986" y="18986"/>
        <a:ext cx="3089061" cy="610246"/>
      </dsp:txXfrm>
    </dsp:sp>
    <dsp:sp modelId="{5AF06E50-956D-4CCC-ABF1-F8A9648954BE}">
      <dsp:nvSpPr>
        <dsp:cNvPr id="0" name=""/>
        <dsp:cNvSpPr/>
      </dsp:nvSpPr>
      <dsp:spPr>
        <a:xfrm>
          <a:off x="288573" y="738248"/>
          <a:ext cx="3864381" cy="64821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700" kern="1200" dirty="0">
              <a:latin typeface="Neue Haas Grotesk Text Pro"/>
            </a:rPr>
            <a:t>Konfiguracija memorije</a:t>
          </a:r>
          <a:endParaRPr lang="sr-Latn-RS" sz="1700" kern="1200" dirty="0"/>
        </a:p>
      </dsp:txBody>
      <dsp:txXfrm>
        <a:off x="307559" y="757234"/>
        <a:ext cx="3116493" cy="610246"/>
      </dsp:txXfrm>
    </dsp:sp>
    <dsp:sp modelId="{925FC18A-AD12-4B39-A290-95252592E045}">
      <dsp:nvSpPr>
        <dsp:cNvPr id="0" name=""/>
        <dsp:cNvSpPr/>
      </dsp:nvSpPr>
      <dsp:spPr>
        <a:xfrm>
          <a:off x="577147" y="1476496"/>
          <a:ext cx="3864381" cy="64821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700" kern="1200" dirty="0">
              <a:latin typeface="Neue Haas Grotesk Text Pro"/>
            </a:rPr>
            <a:t>Konfiguracija sistemskih resursa</a:t>
          </a:r>
          <a:endParaRPr lang="sr-Latn-RS" sz="1700" kern="1200" dirty="0"/>
        </a:p>
      </dsp:txBody>
      <dsp:txXfrm>
        <a:off x="596133" y="1495482"/>
        <a:ext cx="3116493" cy="610246"/>
      </dsp:txXfrm>
    </dsp:sp>
    <dsp:sp modelId="{66D0A654-6DED-4D72-9038-A1BD0D0AF111}">
      <dsp:nvSpPr>
        <dsp:cNvPr id="0" name=""/>
        <dsp:cNvSpPr/>
      </dsp:nvSpPr>
      <dsp:spPr>
        <a:xfrm>
          <a:off x="865721" y="2214745"/>
          <a:ext cx="3864381" cy="64821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700" kern="1200" dirty="0">
              <a:latin typeface="Neue Haas Grotesk Text Pro"/>
            </a:rPr>
            <a:t>Konfiguracija bezbednosti</a:t>
          </a:r>
          <a:endParaRPr lang="sr-Latn-RS" sz="1700" kern="1200" dirty="0"/>
        </a:p>
      </dsp:txBody>
      <dsp:txXfrm>
        <a:off x="884707" y="2233731"/>
        <a:ext cx="3116493" cy="610246"/>
      </dsp:txXfrm>
    </dsp:sp>
    <dsp:sp modelId="{167DD27F-EC26-4266-A3D7-C05FB7BE9088}">
      <dsp:nvSpPr>
        <dsp:cNvPr id="0" name=""/>
        <dsp:cNvSpPr/>
      </dsp:nvSpPr>
      <dsp:spPr>
        <a:xfrm>
          <a:off x="1154295" y="2952993"/>
          <a:ext cx="3864381" cy="64821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700" kern="1200" dirty="0">
              <a:latin typeface="Neue Haas Grotesk Text Pro"/>
            </a:rPr>
            <a:t>Konfiguracija klastera</a:t>
          </a:r>
          <a:endParaRPr lang="sr-Latn-RS" sz="1700" kern="1200" dirty="0"/>
        </a:p>
      </dsp:txBody>
      <dsp:txXfrm>
        <a:off x="1173281" y="2971979"/>
        <a:ext cx="3116493" cy="610246"/>
      </dsp:txXfrm>
    </dsp:sp>
    <dsp:sp modelId="{BB205AB1-ED1B-432C-93A7-C99EEC51D74C}">
      <dsp:nvSpPr>
        <dsp:cNvPr id="0" name=""/>
        <dsp:cNvSpPr/>
      </dsp:nvSpPr>
      <dsp:spPr>
        <a:xfrm>
          <a:off x="3443039" y="473559"/>
          <a:ext cx="421341" cy="4213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r-Latn-RS" sz="2000" kern="1200"/>
        </a:p>
      </dsp:txBody>
      <dsp:txXfrm>
        <a:off x="3537841" y="473559"/>
        <a:ext cx="231737" cy="317059"/>
      </dsp:txXfrm>
    </dsp:sp>
    <dsp:sp modelId="{4F936B28-3302-4137-8E71-9301757B0137}">
      <dsp:nvSpPr>
        <dsp:cNvPr id="0" name=""/>
        <dsp:cNvSpPr/>
      </dsp:nvSpPr>
      <dsp:spPr>
        <a:xfrm>
          <a:off x="3731613" y="1211807"/>
          <a:ext cx="421341" cy="4213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r-Latn-RS" sz="2000" kern="1200"/>
        </a:p>
      </dsp:txBody>
      <dsp:txXfrm>
        <a:off x="3826415" y="1211807"/>
        <a:ext cx="231737" cy="317059"/>
      </dsp:txXfrm>
    </dsp:sp>
    <dsp:sp modelId="{CFF1E812-2D03-4C11-A78A-A345A8030D44}">
      <dsp:nvSpPr>
        <dsp:cNvPr id="0" name=""/>
        <dsp:cNvSpPr/>
      </dsp:nvSpPr>
      <dsp:spPr>
        <a:xfrm>
          <a:off x="4020187" y="1939252"/>
          <a:ext cx="421341" cy="4213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r-Latn-RS" sz="2000" kern="1200"/>
        </a:p>
      </dsp:txBody>
      <dsp:txXfrm>
        <a:off x="4114989" y="1939252"/>
        <a:ext cx="231737" cy="317059"/>
      </dsp:txXfrm>
    </dsp:sp>
    <dsp:sp modelId="{6F3B64C4-0434-4770-8407-17618D90B9D5}">
      <dsp:nvSpPr>
        <dsp:cNvPr id="0" name=""/>
        <dsp:cNvSpPr/>
      </dsp:nvSpPr>
      <dsp:spPr>
        <a:xfrm>
          <a:off x="4308761" y="2684703"/>
          <a:ext cx="421341" cy="4213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r-Latn-RS" sz="2000" kern="1200"/>
        </a:p>
      </dsp:txBody>
      <dsp:txXfrm>
        <a:off x="4403563" y="2684703"/>
        <a:ext cx="231737" cy="317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xmlns="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xmlns="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xmlns="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xmlns="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xmlns="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xmlns="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xmlns="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xmlns="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xmlns="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xmlns="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xmlns="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xmlns="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xmlns="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xmlns="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6/1/2022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69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xmlns="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14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29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xmlns="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45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xmlns="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xmlns="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xmlns="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xmlns="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xmlns="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xmlns="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xmlns="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xmlns="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xmlns="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xmlns="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xmlns="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xmlns="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xmlns="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90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31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59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17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2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4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6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2" r:id="rId6"/>
    <p:sldLayoutId id="2147483788" r:id="rId7"/>
    <p:sldLayoutId id="2147483789" r:id="rId8"/>
    <p:sldLayoutId id="2147483790" r:id="rId9"/>
    <p:sldLayoutId id="2147483791" r:id="rId10"/>
    <p:sldLayoutId id="21474837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64">
            <a:extLst>
              <a:ext uri="{FF2B5EF4-FFF2-40B4-BE49-F238E27FC236}">
                <a16:creationId xmlns:a16="http://schemas.microsoft.com/office/drawing/2014/main" xmlns="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66">
            <a:extLst>
              <a:ext uri="{FF2B5EF4-FFF2-40B4-BE49-F238E27FC236}">
                <a16:creationId xmlns:a16="http://schemas.microsoft.com/office/drawing/2014/main" xmlns="" id="{26C321DA-1EDE-3E4B-8B73-6477B2C6D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DC13524B-3A91-1E40-840D-09EDE65E05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85">
              <a:extLst>
                <a:ext uri="{FF2B5EF4-FFF2-40B4-BE49-F238E27FC236}">
                  <a16:creationId xmlns:a16="http://schemas.microsoft.com/office/drawing/2014/main" xmlns="" id="{E03B804C-EF61-0141-A6AB-D81EDA5AC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86">
              <a:extLst>
                <a:ext uri="{FF2B5EF4-FFF2-40B4-BE49-F238E27FC236}">
                  <a16:creationId xmlns:a16="http://schemas.microsoft.com/office/drawing/2014/main" xmlns="" id="{CAB80ED1-EE7D-3843-9750-C6C8C5F8E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87">
              <a:extLst>
                <a:ext uri="{FF2B5EF4-FFF2-40B4-BE49-F238E27FC236}">
                  <a16:creationId xmlns:a16="http://schemas.microsoft.com/office/drawing/2014/main" xmlns="" id="{8BCD1EDB-B320-594D-86D1-7A73424B23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88">
              <a:extLst>
                <a:ext uri="{FF2B5EF4-FFF2-40B4-BE49-F238E27FC236}">
                  <a16:creationId xmlns:a16="http://schemas.microsoft.com/office/drawing/2014/main" xmlns="" id="{A6B97414-A09F-8647-823F-295A0FEF5D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9">
              <a:extLst>
                <a:ext uri="{FF2B5EF4-FFF2-40B4-BE49-F238E27FC236}">
                  <a16:creationId xmlns:a16="http://schemas.microsoft.com/office/drawing/2014/main" xmlns="" id="{BA92AD33-EF27-124E-AF6E-9BA5401EC2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98">
              <a:extLst>
                <a:ext uri="{FF2B5EF4-FFF2-40B4-BE49-F238E27FC236}">
                  <a16:creationId xmlns:a16="http://schemas.microsoft.com/office/drawing/2014/main" xmlns="" id="{24B8C792-BD2C-6D48-93EE-D615EF38F2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7486648" y="768334"/>
            <a:ext cx="4025901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5000">
                <a:cs typeface="Calibri Light"/>
              </a:rPr>
              <a:t>Backup i restore Neo4j baze podataka</a:t>
            </a:r>
            <a:endParaRPr lang="sr-Latn-RS" sz="500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7486650" y="4283239"/>
            <a:ext cx="4025900" cy="1475177"/>
          </a:xfrm>
        </p:spPr>
        <p:txBody>
          <a:bodyPr>
            <a:normAutofit/>
          </a:bodyPr>
          <a:lstStyle/>
          <a:p>
            <a:r>
              <a:rPr lang="sr-Latn-RS" dirty="0"/>
              <a:t>Krstić Katarina 1400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xmlns="" id="{041BB7C3-86A9-F5F6-6DCF-45E2225AE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1"/>
          <a:stretch/>
        </p:blipFill>
        <p:spPr>
          <a:xfrm>
            <a:off x="1" y="1"/>
            <a:ext cx="6914058" cy="6857999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EEA70831-9A8D-3B4D-8EA5-EE32F93E9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xmlns="" id="{C7F2E4D6-EF46-1C43-8F3E-3620C3C83F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6DB1AD3E-738B-4CFD-A3B4-6D167B6A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18677" cy="1268984"/>
          </a:xfrm>
        </p:spPr>
        <p:txBody>
          <a:bodyPr>
            <a:normAutofit/>
          </a:bodyPr>
          <a:lstStyle/>
          <a:p>
            <a:r>
              <a:rPr lang="sr-Latn-RS" dirty="0"/>
              <a:t>Konfiguracija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BF3CF3DF-4809-5B42-9F22-9813913792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xmlns="" id="{BFD251E3-961F-2440-B872-1D26671822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188" name="Freeform 21">
              <a:extLst>
                <a:ext uri="{FF2B5EF4-FFF2-40B4-BE49-F238E27FC236}">
                  <a16:creationId xmlns:a16="http://schemas.microsoft.com/office/drawing/2014/main" xmlns="" id="{5558ED88-23E3-3941-8644-676CD732E7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9" name="Freeform 22">
              <a:extLst>
                <a:ext uri="{FF2B5EF4-FFF2-40B4-BE49-F238E27FC236}">
                  <a16:creationId xmlns:a16="http://schemas.microsoft.com/office/drawing/2014/main" xmlns="" id="{24B1447F-72DA-384E-9D7D-C33A13EF43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0" name="Freeform 23">
              <a:extLst>
                <a:ext uri="{FF2B5EF4-FFF2-40B4-BE49-F238E27FC236}">
                  <a16:creationId xmlns:a16="http://schemas.microsoft.com/office/drawing/2014/main" xmlns="" id="{86089DDC-F160-E24D-A726-0082953C09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Freeform 24">
              <a:extLst>
                <a:ext uri="{FF2B5EF4-FFF2-40B4-BE49-F238E27FC236}">
                  <a16:creationId xmlns:a16="http://schemas.microsoft.com/office/drawing/2014/main" xmlns="" id="{1A211FA8-50B3-3C4E-A234-1580EA200A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Freeform 25">
              <a:extLst>
                <a:ext uri="{FF2B5EF4-FFF2-40B4-BE49-F238E27FC236}">
                  <a16:creationId xmlns:a16="http://schemas.microsoft.com/office/drawing/2014/main" xmlns="" id="{6A73788D-F322-0047-BF9E-A8E69D8454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Freeform 26">
              <a:extLst>
                <a:ext uri="{FF2B5EF4-FFF2-40B4-BE49-F238E27FC236}">
                  <a16:creationId xmlns:a16="http://schemas.microsoft.com/office/drawing/2014/main" xmlns="" id="{7E90A8A1-A164-EA41-86BB-1668931793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xmlns="" id="{6894343D-4C51-384E-BEC6-1517A940C0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0" name="Slika 370">
            <a:extLst>
              <a:ext uri="{FF2B5EF4-FFF2-40B4-BE49-F238E27FC236}">
                <a16:creationId xmlns:a16="http://schemas.microsoft.com/office/drawing/2014/main" xmlns="" id="{BB24D16A-5938-8DC7-A0EC-87282EDD1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0" r="2" b="2"/>
          <a:stretch/>
        </p:blipFill>
        <p:spPr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</p:spPr>
      </p:pic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xmlns="" id="{E9E96F74-CD6B-7D88-553E-912C195E8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814125"/>
              </p:ext>
            </p:extLst>
          </p:nvPr>
        </p:nvGraphicFramePr>
        <p:xfrm>
          <a:off x="565150" y="2160016"/>
          <a:ext cx="5018677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621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46B8FB-F6A2-5F47-A6CD-A7E17E6927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419BDE93-3EC2-4E4D-BC0B-417378F49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46">
              <a:extLst>
                <a:ext uri="{FF2B5EF4-FFF2-40B4-BE49-F238E27FC236}">
                  <a16:creationId xmlns:a16="http://schemas.microsoft.com/office/drawing/2014/main" xmlns="" id="{FE21F82F-1EE5-8240-97F8-387DF0253F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xmlns="" id="{AE1903E3-6B5F-6B4C-9A1F-62628A050A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12">
              <a:extLst>
                <a:ext uri="{FF2B5EF4-FFF2-40B4-BE49-F238E27FC236}">
                  <a16:creationId xmlns:a16="http://schemas.microsoft.com/office/drawing/2014/main" xmlns="" id="{F7C55863-3B37-0743-B001-1A970033FB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932B4C24-3A58-924C-B79A-D961EF7C2C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21EF52E0-D2CF-544F-93A6-4D7B45A048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xmlns="" id="{6966CFE5-1C8C-2E4F-9B2D-A8438F5A53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xmlns="" id="{9FD29EF3-A5B2-554A-A307-6BE1BCE8A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AC1ECAD8-0CF2-934D-AA1E-C108208CDE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18">
              <a:extLst>
                <a:ext uri="{FF2B5EF4-FFF2-40B4-BE49-F238E27FC236}">
                  <a16:creationId xmlns:a16="http://schemas.microsoft.com/office/drawing/2014/main" xmlns="" id="{DB14DED1-3A58-8C4D-902E-2A9F34043F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65D65157-5719-0341-A807-A8956595F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A7F23F74-B777-2A4C-8EF9-E798880D5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xmlns="" id="{E3B9A050-0AE1-1D4B-A2AC-6EEF64B106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xmlns="" id="{C424FE38-F803-8D47-BF56-1B18EC2B1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E37187F2-9212-0641-97D0-1ACD50B748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C760C651-2AC4-564E-BEAA-AB7FAFE7F7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58B0A1B8-5BA3-3548-9511-B4904D0526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xmlns="" id="{424CD779-EE9A-214D-9488-767327E37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xmlns="" id="{630D08C6-9EFB-8540-875F-2A55DED2AA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xmlns="" id="{D7E8DA86-1294-4641-9C52-6E15315064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xmlns="" id="{011063C9-2A43-3348-A018-F27FACAA7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xmlns="" id="{EE85C7DE-D965-244F-BD95-3A05FF4AAC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xmlns="" id="{315A1389-149A-3342-A863-637D42FDB2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xmlns="" id="{B149CC6F-B6C6-BE46-B451-1BF7D47A89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D33A3282-0389-C547-8CA6-7F3E7F27B3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xmlns="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E473AE89-40FD-1247-F4B1-7418AB37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4818126"/>
            <a:ext cx="6402597" cy="10632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 err="1"/>
              <a:t>Priprema</a:t>
            </a:r>
            <a:r>
              <a:rPr lang="en-US" sz="3000" dirty="0"/>
              <a:t> online Neo4j </a:t>
            </a:r>
            <a:r>
              <a:rPr lang="en-US" sz="3000" dirty="0" err="1"/>
              <a:t>baze</a:t>
            </a:r>
            <a:r>
              <a:rPr lang="en-US" sz="3000" dirty="0"/>
              <a:t> </a:t>
            </a:r>
            <a:r>
              <a:rPr lang="en-US" sz="3000" dirty="0" err="1"/>
              <a:t>podataka</a:t>
            </a:r>
            <a:r>
              <a:rPr lang="en-US" sz="3000" dirty="0"/>
              <a:t> za restore </a:t>
            </a:r>
            <a:r>
              <a:rPr lang="en-US" sz="3000" dirty="0" err="1"/>
              <a:t>operaciju</a:t>
            </a:r>
            <a:endParaRPr lang="en-US" sz="30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BCFFF971-DAC9-F44B-9F22-4B030B6B6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AA637262-7483-9F43-A425-2A50FAE310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xmlns="" id="{2E3E7145-2B02-8142-A82F-FFCA717D61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xmlns="" id="{33EA453D-E925-4C4C-A1E9-D54E82602D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xmlns="" id="{CBA4AF6C-8831-A34A-91A3-CC6ED3566B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xmlns="" id="{8B12A352-6C2B-B94E-82E0-45D881BB7C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xmlns="" id="{56BEE013-6DD0-9502-519B-9DB579D13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489" y="629335"/>
            <a:ext cx="10885620" cy="2177123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F1B96028-BC88-E342-92F9-2077614638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lika 5">
            <a:extLst>
              <a:ext uri="{FF2B5EF4-FFF2-40B4-BE49-F238E27FC236}">
                <a16:creationId xmlns:a16="http://schemas.microsoft.com/office/drawing/2014/main" xmlns="" id="{570C3844-86E2-45C8-EEEE-A36BB2224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155" y="3424721"/>
            <a:ext cx="8781690" cy="6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3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C7F2E4D6-EF46-1C43-8F3E-3620C3C83F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480F7074-F2FD-F971-0347-49DD6A25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294208"/>
            <a:ext cx="6108578" cy="158716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3400" dirty="0" err="1"/>
              <a:t>Restore</a:t>
            </a:r>
            <a:r>
              <a:rPr lang="sr-Latn-RS" sz="3400" dirty="0"/>
              <a:t> </a:t>
            </a:r>
            <a:r>
              <a:rPr lang="sr-Latn-RS" sz="3400" dirty="0" err="1"/>
              <a:t>online</a:t>
            </a:r>
            <a:r>
              <a:rPr lang="sr-Latn-RS" sz="3400" dirty="0"/>
              <a:t> Neo4j baze podataka</a:t>
            </a:r>
          </a:p>
        </p:txBody>
      </p:sp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xmlns="" id="{AD78525E-7D62-3A9D-959D-AFC1C168C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027" y="4165925"/>
            <a:ext cx="8040163" cy="503458"/>
          </a:xfrm>
        </p:spPr>
      </p:pic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xmlns="" id="{29EB8ECF-3F09-3FEE-DDF1-CC8D74825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863" y="683520"/>
            <a:ext cx="7660871" cy="327502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5ADD15B-C747-D340-BF8A-A1DD2A6A93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xmlns="" id="{0B0B662E-0152-FD4E-B468-3F3593C151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5">
              <a:extLst>
                <a:ext uri="{FF2B5EF4-FFF2-40B4-BE49-F238E27FC236}">
                  <a16:creationId xmlns:a16="http://schemas.microsoft.com/office/drawing/2014/main" xmlns="" id="{81BFFC99-6B9D-F240-BD39-160F4C5735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7">
              <a:extLst>
                <a:ext uri="{FF2B5EF4-FFF2-40B4-BE49-F238E27FC236}">
                  <a16:creationId xmlns:a16="http://schemas.microsoft.com/office/drawing/2014/main" xmlns="" id="{4DC6AEB9-EEFF-D243-AEE2-42D0F9E53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58">
              <a:extLst>
                <a:ext uri="{FF2B5EF4-FFF2-40B4-BE49-F238E27FC236}">
                  <a16:creationId xmlns:a16="http://schemas.microsoft.com/office/drawing/2014/main" xmlns="" id="{D89DA958-651D-0049-A549-A9D22E4941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FE039F1-6D47-C642-B506-452A83B0AB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99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EB46B8FB-F6A2-5F47-A6CD-A7E17E6927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419BDE93-3EC2-4E4D-BC0B-417378F49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46">
              <a:extLst>
                <a:ext uri="{FF2B5EF4-FFF2-40B4-BE49-F238E27FC236}">
                  <a16:creationId xmlns:a16="http://schemas.microsoft.com/office/drawing/2014/main" xmlns="" id="{FE21F82F-1EE5-8240-97F8-387DF0253F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48">
              <a:extLst>
                <a:ext uri="{FF2B5EF4-FFF2-40B4-BE49-F238E27FC236}">
                  <a16:creationId xmlns:a16="http://schemas.microsoft.com/office/drawing/2014/main" xmlns="" id="{AE1903E3-6B5F-6B4C-9A1F-62628A050A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F7C55863-3B37-0743-B001-1A970033FB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932B4C24-3A58-924C-B79A-D961EF7C2C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21EF52E0-D2CF-544F-93A6-4D7B45A048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63">
              <a:extLst>
                <a:ext uri="{FF2B5EF4-FFF2-40B4-BE49-F238E27FC236}">
                  <a16:creationId xmlns:a16="http://schemas.microsoft.com/office/drawing/2014/main" xmlns="" id="{6966CFE5-1C8C-2E4F-9B2D-A8438F5A53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4">
              <a:extLst>
                <a:ext uri="{FF2B5EF4-FFF2-40B4-BE49-F238E27FC236}">
                  <a16:creationId xmlns:a16="http://schemas.microsoft.com/office/drawing/2014/main" xmlns="" id="{9FD29EF3-A5B2-554A-A307-6BE1BCE8A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AC1ECAD8-0CF2-934D-AA1E-C108208CDE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DB14DED1-3A58-8C4D-902E-2A9F34043F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65D65157-5719-0341-A807-A8956595F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A7F23F74-B777-2A4C-8EF9-E798880D5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70">
              <a:extLst>
                <a:ext uri="{FF2B5EF4-FFF2-40B4-BE49-F238E27FC236}">
                  <a16:creationId xmlns:a16="http://schemas.microsoft.com/office/drawing/2014/main" xmlns="" id="{E3B9A050-0AE1-1D4B-A2AC-6EEF64B106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71">
              <a:extLst>
                <a:ext uri="{FF2B5EF4-FFF2-40B4-BE49-F238E27FC236}">
                  <a16:creationId xmlns:a16="http://schemas.microsoft.com/office/drawing/2014/main" xmlns="" id="{C424FE38-F803-8D47-BF56-1B18EC2B1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E37187F2-9212-0641-97D0-1ACD50B748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C760C651-2AC4-564E-BEAA-AB7FAFE7F7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58B0A1B8-5BA3-3548-9511-B4904D0526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75">
              <a:extLst>
                <a:ext uri="{FF2B5EF4-FFF2-40B4-BE49-F238E27FC236}">
                  <a16:creationId xmlns:a16="http://schemas.microsoft.com/office/drawing/2014/main" xmlns="" id="{424CD779-EE9A-214D-9488-767327E37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76">
              <a:extLst>
                <a:ext uri="{FF2B5EF4-FFF2-40B4-BE49-F238E27FC236}">
                  <a16:creationId xmlns:a16="http://schemas.microsoft.com/office/drawing/2014/main" xmlns="" id="{630D08C6-9EFB-8540-875F-2A55DED2AA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77">
              <a:extLst>
                <a:ext uri="{FF2B5EF4-FFF2-40B4-BE49-F238E27FC236}">
                  <a16:creationId xmlns:a16="http://schemas.microsoft.com/office/drawing/2014/main" xmlns="" id="{D7E8DA86-1294-4641-9C52-6E15315064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78">
              <a:extLst>
                <a:ext uri="{FF2B5EF4-FFF2-40B4-BE49-F238E27FC236}">
                  <a16:creationId xmlns:a16="http://schemas.microsoft.com/office/drawing/2014/main" xmlns="" id="{011063C9-2A43-3348-A018-F27FACAA7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79">
              <a:extLst>
                <a:ext uri="{FF2B5EF4-FFF2-40B4-BE49-F238E27FC236}">
                  <a16:creationId xmlns:a16="http://schemas.microsoft.com/office/drawing/2014/main" xmlns="" id="{EE85C7DE-D965-244F-BD95-3A05FF4AAC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80">
              <a:extLst>
                <a:ext uri="{FF2B5EF4-FFF2-40B4-BE49-F238E27FC236}">
                  <a16:creationId xmlns:a16="http://schemas.microsoft.com/office/drawing/2014/main" xmlns="" id="{315A1389-149A-3342-A863-637D42FDB2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81">
              <a:extLst>
                <a:ext uri="{FF2B5EF4-FFF2-40B4-BE49-F238E27FC236}">
                  <a16:creationId xmlns:a16="http://schemas.microsoft.com/office/drawing/2014/main" xmlns="" id="{B149CC6F-B6C6-BE46-B451-1BF7D47A89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D33A3282-0389-C547-8CA6-7F3E7F27B3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xmlns="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03A51122-3D9D-781F-EC4A-98E82B98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32" y="233806"/>
            <a:ext cx="6402597" cy="106324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>
                <a:latin typeface="Neue Haas Grotesk Text Pro"/>
              </a:rPr>
              <a:t>Backup </a:t>
            </a:r>
            <a:r>
              <a:rPr lang="en-US" sz="4800" dirty="0" err="1">
                <a:latin typeface="Neue Haas Grotesk Text Pro"/>
              </a:rPr>
              <a:t>i</a:t>
            </a:r>
            <a:r>
              <a:rPr lang="en-US" sz="4800" dirty="0">
                <a:latin typeface="Neue Haas Grotesk Text Pro"/>
              </a:rPr>
              <a:t> restore offline Neo4j </a:t>
            </a:r>
            <a:r>
              <a:rPr lang="en-US" sz="4800" dirty="0" err="1">
                <a:latin typeface="Neue Haas Grotesk Text Pro"/>
              </a:rPr>
              <a:t>baze</a:t>
            </a:r>
            <a:r>
              <a:rPr lang="en-US" sz="4800" dirty="0">
                <a:latin typeface="Neue Haas Grotesk Text Pro"/>
              </a:rPr>
              <a:t> </a:t>
            </a:r>
            <a:r>
              <a:rPr lang="en-US" sz="4800" dirty="0" err="1">
                <a:latin typeface="Neue Haas Grotesk Text Pro"/>
              </a:rPr>
              <a:t>podataka</a:t>
            </a:r>
            <a:endParaRPr lang="en-US" sz="4800" dirty="0" err="1">
              <a:latin typeface="Neue Haas Grotesk Text Pro" panose="020B0504020202020204" pitchFamily="34" charset="77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BCFFF971-DAC9-F44B-9F22-4B030B6B6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xmlns="" id="{2E3E7145-2B02-8142-A82F-FFCA717D61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xmlns="" id="{33EA453D-E925-4C4C-A1E9-D54E82602D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xmlns="" id="{CBA4AF6C-8831-A34A-91A3-CC6ED3566B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xmlns="" id="{8B12A352-6C2B-B94E-82E0-45D881BB7C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xmlns="" id="{D2C29438-8770-7795-049D-F661D5BF6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1150" y="1300875"/>
            <a:ext cx="5326632" cy="2117336"/>
          </a:xfrm>
          <a:prstGeom prst="rect">
            <a:avLst/>
          </a:prstGeom>
        </p:spPr>
      </p:pic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xmlns="" id="{830E3E40-FBD4-0C65-802D-5B552F2D8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29" y="2125891"/>
            <a:ext cx="5329858" cy="151900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51D4F49C-5EE1-6C4F-858E-AE02CC2CD5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lika 6">
            <a:extLst>
              <a:ext uri="{FF2B5EF4-FFF2-40B4-BE49-F238E27FC236}">
                <a16:creationId xmlns:a16="http://schemas.microsoft.com/office/drawing/2014/main" xmlns="" id="{E7110961-0DBE-2A84-47AF-833D9E015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475" y="3963723"/>
            <a:ext cx="10693879" cy="627083"/>
          </a:xfrm>
          <a:prstGeom prst="rect">
            <a:avLst/>
          </a:prstGeom>
        </p:spPr>
      </p:pic>
      <p:pic>
        <p:nvPicPr>
          <p:cNvPr id="7" name="Slika 8" descr="Slika na kojoj se nalazi tekst&#10;&#10;Opis je automatski generisan">
            <a:extLst>
              <a:ext uri="{FF2B5EF4-FFF2-40B4-BE49-F238E27FC236}">
                <a16:creationId xmlns:a16="http://schemas.microsoft.com/office/drawing/2014/main" xmlns="" id="{339CBAF4-8869-D7F3-8304-D7478E9AC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51" y="4793780"/>
            <a:ext cx="10967049" cy="62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7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46B8FB-F6A2-5F47-A6CD-A7E17E6927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419BDE93-3EC2-4E4D-BC0B-417378F49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xmlns="" id="{FE21F82F-1EE5-8240-97F8-387DF0253F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xmlns="" id="{AE1903E3-6B5F-6B4C-9A1F-62628A050A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F7C55863-3B37-0743-B001-1A970033FB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932B4C24-3A58-924C-B79A-D961EF7C2C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21EF52E0-D2CF-544F-93A6-4D7B45A048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xmlns="" id="{6966CFE5-1C8C-2E4F-9B2D-A8438F5A53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xmlns="" id="{9FD29EF3-A5B2-554A-A307-6BE1BCE8A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AC1ECAD8-0CF2-934D-AA1E-C108208CDE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DB14DED1-3A58-8C4D-902E-2A9F34043F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65D65157-5719-0341-A807-A8956595F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A7F23F74-B777-2A4C-8EF9-E798880D5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xmlns="" id="{E3B9A050-0AE1-1D4B-A2AC-6EEF64B106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xmlns="" id="{C424FE38-F803-8D47-BF56-1B18EC2B1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E37187F2-9212-0641-97D0-1ACD50B748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C760C651-2AC4-564E-BEAA-AB7FAFE7F7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58B0A1B8-5BA3-3548-9511-B4904D0526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xmlns="" id="{424CD779-EE9A-214D-9488-767327E37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xmlns="" id="{630D08C6-9EFB-8540-875F-2A55DED2AA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xmlns="" id="{D7E8DA86-1294-4641-9C52-6E15315064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xmlns="" id="{011063C9-2A43-3348-A018-F27FACAA7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xmlns="" id="{EE85C7DE-D965-244F-BD95-3A05FF4AAC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xmlns="" id="{315A1389-149A-3342-A863-637D42FDB2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xmlns="" id="{B149CC6F-B6C6-BE46-B451-1BF7D47A89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D33A3282-0389-C547-8CA6-7F3E7F27B3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xmlns="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58BDAF02-9DBC-405C-CA97-D2D5EA0F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neo4j-admin copy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BCFFF971-DAC9-F44B-9F22-4B030B6B6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xmlns="" id="{2E3E7145-2B02-8142-A82F-FFCA717D61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xmlns="" id="{33EA453D-E925-4C4C-A1E9-D54E82602D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xmlns="" id="{CBA4AF6C-8831-A34A-91A3-CC6ED3566B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xmlns="" id="{8B12A352-6C2B-B94E-82E0-45D881BB7C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xmlns="" id="{6D9CF904-EF83-BB77-2887-EAC7F3C7C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103" y="2169236"/>
            <a:ext cx="7940391" cy="3712134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1D4F49C-5EE1-6C4F-858E-AE02CC2CD5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75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B46B8FB-F6A2-5F47-A6CD-A7E17E6927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19BDE93-3EC2-4E4D-BC0B-417378F49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xmlns="" id="{FE21F82F-1EE5-8240-97F8-387DF0253F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xmlns="" id="{AE1903E3-6B5F-6B4C-9A1F-62628A050A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F7C55863-3B37-0743-B001-1A970033FB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932B4C24-3A58-924C-B79A-D961EF7C2C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21EF52E0-D2CF-544F-93A6-4D7B45A048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xmlns="" id="{6966CFE5-1C8C-2E4F-9B2D-A8438F5A53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xmlns="" id="{9FD29EF3-A5B2-554A-A307-6BE1BCE8A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AC1ECAD8-0CF2-934D-AA1E-C108208CDE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DB14DED1-3A58-8C4D-902E-2A9F34043F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65D65157-5719-0341-A807-A8956595F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7F23F74-B777-2A4C-8EF9-E798880D5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xmlns="" id="{E3B9A050-0AE1-1D4B-A2AC-6EEF64B106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xmlns="" id="{C424FE38-F803-8D47-BF56-1B18EC2B1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E37187F2-9212-0641-97D0-1ACD50B748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C760C651-2AC4-564E-BEAA-AB7FAFE7F7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58B0A1B8-5BA3-3548-9511-B4904D0526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xmlns="" id="{424CD779-EE9A-214D-9488-767327E37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xmlns="" id="{630D08C6-9EFB-8540-875F-2A55DED2AA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xmlns="" id="{D7E8DA86-1294-4641-9C52-6E15315064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xmlns="" id="{011063C9-2A43-3348-A018-F27FACAA7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xmlns="" id="{EE85C7DE-D965-244F-BD95-3A05FF4AAC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xmlns="" id="{315A1389-149A-3342-A863-637D42FDB2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xmlns="" id="{B149CC6F-B6C6-BE46-B451-1BF7D47A89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D33A3282-0389-C547-8CA6-7F3E7F27B3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D97FFB49-D59D-4216-54C5-9C2E2DA2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7109350" cy="20468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500" dirty="0" err="1"/>
              <a:t>Postupak</a:t>
            </a:r>
            <a:r>
              <a:rPr lang="en-US" sz="3500" dirty="0"/>
              <a:t> </a:t>
            </a:r>
            <a:r>
              <a:rPr lang="en-US" sz="3500" dirty="0" err="1"/>
              <a:t>kopiranja</a:t>
            </a:r>
            <a:r>
              <a:rPr lang="en-US" sz="3500" dirty="0"/>
              <a:t> </a:t>
            </a:r>
            <a:r>
              <a:rPr lang="en-US" sz="3500" dirty="0" err="1"/>
              <a:t>baze</a:t>
            </a:r>
            <a:r>
              <a:rPr lang="en-US" sz="3500" dirty="0"/>
              <a:t> </a:t>
            </a:r>
            <a:r>
              <a:rPr lang="en-US" sz="3500" dirty="0" err="1"/>
              <a:t>podataka</a:t>
            </a:r>
            <a:r>
              <a:rPr lang="en-US" sz="3500" dirty="0"/>
              <a:t> neo4j-admin copy </a:t>
            </a:r>
            <a:r>
              <a:rPr lang="en-US" sz="3500" dirty="0" err="1"/>
              <a:t>komandom</a:t>
            </a:r>
            <a:endParaRPr lang="en-US" sz="35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2DDDFCEF-D5C9-BE40-9979-57040F021F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E63AF7E2-A240-C246-AFB8-2AD8FF4621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xmlns="" id="{760799C4-90B2-C44F-B45C-4128C830B4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xmlns="" id="{8117A5FF-BE82-D049-80D2-F42CEB9E74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xmlns="" id="{0BDBD55C-A498-F545-BABF-ACA34A20E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xmlns="" id="{FC6DFD41-F3C6-7747-98B3-A47594E7B4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xmlns="" id="{FA2D6C8B-5842-3443-BC3B-700D61C56D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xmlns="" id="{C7442654-B5C0-1847-A829-082D07974E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xmlns="" id="{42B39F10-6841-E54C-8D10-69B571EE10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xmlns="" id="{C9A7D80B-537C-A942-90C3-FD46AE69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5" y="2960838"/>
            <a:ext cx="3008282" cy="576891"/>
          </a:xfrm>
          <a:prstGeom prst="rect">
            <a:avLst/>
          </a:prstGeom>
        </p:spPr>
      </p:pic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xmlns="" id="{DE330D7D-FCDA-3856-6173-15344DCC6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1" y="3966233"/>
            <a:ext cx="9471803" cy="650816"/>
          </a:xfrm>
          <a:prstGeom prst="rect">
            <a:avLst/>
          </a:prstGeom>
        </p:spPr>
      </p:pic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xmlns="" id="{43318BCC-7C16-38AF-4F04-50DB9EEDF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13" y="5045645"/>
            <a:ext cx="3265996" cy="61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54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xmlns="" id="{12FA461B-8FDD-0DBE-CD4F-6322F6968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354884"/>
            <a:ext cx="4133559" cy="4406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/>
              <a:t>Čak i najjednostavnije implementacije Neo4j okruženja koje je moguće koristiti nude mogućnost kreiranja velikog broja čvorova i relacija</a:t>
            </a:r>
          </a:p>
          <a:p>
            <a:r>
              <a:rPr lang="sr-Latn-RS" dirty="0"/>
              <a:t>Gubitak podataka je nepredvidiva stvar, stoga je najsigurnije rešenje na vreme formirati sigurnu kopiju podataka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xmlns="" id="{56C539F8-7FF3-7D12-565E-F3D0C9E84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583941"/>
            <a:ext cx="6430513" cy="368146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B5E71B3-7269-894E-A00B-31D341365F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85">
              <a:extLst>
                <a:ext uri="{FF2B5EF4-FFF2-40B4-BE49-F238E27FC236}">
                  <a16:creationId xmlns:a16="http://schemas.microsoft.com/office/drawing/2014/main" xmlns="" id="{FFFA3A20-1539-CC4A-9BE1-7415FE5A9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7">
              <a:extLst>
                <a:ext uri="{FF2B5EF4-FFF2-40B4-BE49-F238E27FC236}">
                  <a16:creationId xmlns:a16="http://schemas.microsoft.com/office/drawing/2014/main" xmlns="" id="{44EBCCFB-8EAB-2442-8E02-293F08D50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xmlns="" id="{AFD14830-CC36-D64E-8173-3980425632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97">
              <a:extLst>
                <a:ext uri="{FF2B5EF4-FFF2-40B4-BE49-F238E27FC236}">
                  <a16:creationId xmlns:a16="http://schemas.microsoft.com/office/drawing/2014/main" xmlns="" id="{FAA40AB8-EB6E-A44D-B3CA-7D25B64F5A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0A01F17-907D-3541-BBAF-A33828880D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59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38">
            <a:extLst>
              <a:ext uri="{FF2B5EF4-FFF2-40B4-BE49-F238E27FC236}">
                <a16:creationId xmlns:a16="http://schemas.microsoft.com/office/drawing/2014/main" xmlns="" id="{EB46B8FB-F6A2-5F47-A6CD-A7E17E6927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xmlns="" id="{419BDE93-3EC2-4E4D-BC0B-417378F49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 46">
              <a:extLst>
                <a:ext uri="{FF2B5EF4-FFF2-40B4-BE49-F238E27FC236}">
                  <a16:creationId xmlns:a16="http://schemas.microsoft.com/office/drawing/2014/main" xmlns="" id="{FE21F82F-1EE5-8240-97F8-387DF0253F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xmlns="" id="{AE1903E3-6B5F-6B4C-9A1F-62628A050A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xmlns="" id="{F7C55863-3B37-0743-B001-1A970033FB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xmlns="" id="{932B4C24-3A58-924C-B79A-D961EF7C2C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xmlns="" id="{21EF52E0-D2CF-544F-93A6-4D7B45A048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 63">
              <a:extLst>
                <a:ext uri="{FF2B5EF4-FFF2-40B4-BE49-F238E27FC236}">
                  <a16:creationId xmlns:a16="http://schemas.microsoft.com/office/drawing/2014/main" xmlns="" id="{6966CFE5-1C8C-2E4F-9B2D-A8438F5A53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 64">
              <a:extLst>
                <a:ext uri="{FF2B5EF4-FFF2-40B4-BE49-F238E27FC236}">
                  <a16:creationId xmlns:a16="http://schemas.microsoft.com/office/drawing/2014/main" xmlns="" id="{9FD29EF3-A5B2-554A-A307-6BE1BCE8A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xmlns="" id="{AC1ECAD8-0CF2-934D-AA1E-C108208CDE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DB14DED1-3A58-8C4D-902E-2A9F34043F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65D65157-5719-0341-A807-A8956595F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xmlns="" id="{A7F23F74-B777-2A4C-8EF9-E798880D5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70">
              <a:extLst>
                <a:ext uri="{FF2B5EF4-FFF2-40B4-BE49-F238E27FC236}">
                  <a16:creationId xmlns:a16="http://schemas.microsoft.com/office/drawing/2014/main" xmlns="" id="{E3B9A050-0AE1-1D4B-A2AC-6EEF64B106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Freeform 71">
              <a:extLst>
                <a:ext uri="{FF2B5EF4-FFF2-40B4-BE49-F238E27FC236}">
                  <a16:creationId xmlns:a16="http://schemas.microsoft.com/office/drawing/2014/main" xmlns="" id="{C424FE38-F803-8D47-BF56-1B18EC2B1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xmlns="" id="{E37187F2-9212-0641-97D0-1ACD50B748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C760C651-2AC4-564E-BEAA-AB7FAFE7F7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xmlns="" id="{58B0A1B8-5BA3-3548-9511-B4904D0526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 75">
              <a:extLst>
                <a:ext uri="{FF2B5EF4-FFF2-40B4-BE49-F238E27FC236}">
                  <a16:creationId xmlns:a16="http://schemas.microsoft.com/office/drawing/2014/main" xmlns="" id="{424CD779-EE9A-214D-9488-767327E37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Freeform 76">
              <a:extLst>
                <a:ext uri="{FF2B5EF4-FFF2-40B4-BE49-F238E27FC236}">
                  <a16:creationId xmlns:a16="http://schemas.microsoft.com/office/drawing/2014/main" xmlns="" id="{630D08C6-9EFB-8540-875F-2A55DED2AA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Freeform 77">
              <a:extLst>
                <a:ext uri="{FF2B5EF4-FFF2-40B4-BE49-F238E27FC236}">
                  <a16:creationId xmlns:a16="http://schemas.microsoft.com/office/drawing/2014/main" xmlns="" id="{D7E8DA86-1294-4641-9C52-6E15315064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0" name="Freeform 78">
              <a:extLst>
                <a:ext uri="{FF2B5EF4-FFF2-40B4-BE49-F238E27FC236}">
                  <a16:creationId xmlns:a16="http://schemas.microsoft.com/office/drawing/2014/main" xmlns="" id="{011063C9-2A43-3348-A018-F27FACAA7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Freeform 79">
              <a:extLst>
                <a:ext uri="{FF2B5EF4-FFF2-40B4-BE49-F238E27FC236}">
                  <a16:creationId xmlns:a16="http://schemas.microsoft.com/office/drawing/2014/main" xmlns="" id="{EE85C7DE-D965-244F-BD95-3A05FF4AAC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Freeform 80">
              <a:extLst>
                <a:ext uri="{FF2B5EF4-FFF2-40B4-BE49-F238E27FC236}">
                  <a16:creationId xmlns:a16="http://schemas.microsoft.com/office/drawing/2014/main" xmlns="" id="{315A1389-149A-3342-A863-637D42FDB2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3" name="Freeform 81">
              <a:extLst>
                <a:ext uri="{FF2B5EF4-FFF2-40B4-BE49-F238E27FC236}">
                  <a16:creationId xmlns:a16="http://schemas.microsoft.com/office/drawing/2014/main" xmlns="" id="{B149CC6F-B6C6-BE46-B451-1BF7D47A89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1" name="Straight Connector 164">
            <a:extLst>
              <a:ext uri="{FF2B5EF4-FFF2-40B4-BE49-F238E27FC236}">
                <a16:creationId xmlns:a16="http://schemas.microsoft.com/office/drawing/2014/main" xmlns="" id="{D33A3282-0389-C547-8CA6-7F3E7F27B3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2" name="Rectangle 166">
            <a:extLst>
              <a:ext uri="{FF2B5EF4-FFF2-40B4-BE49-F238E27FC236}">
                <a16:creationId xmlns:a16="http://schemas.microsoft.com/office/drawing/2014/main" xmlns="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6456318B-7E60-8588-6411-FBFBF51C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4818126"/>
            <a:ext cx="6402597" cy="1063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Hvala</a:t>
            </a:r>
            <a:r>
              <a:rPr lang="en-US" sz="4800" dirty="0"/>
              <a:t> </a:t>
            </a:r>
            <a:r>
              <a:rPr lang="en-US" sz="4800" dirty="0" err="1"/>
              <a:t>na</a:t>
            </a:r>
            <a:r>
              <a:rPr lang="en-US" sz="4800" dirty="0"/>
              <a:t> </a:t>
            </a:r>
            <a:r>
              <a:rPr lang="en-US" sz="4800" dirty="0" err="1" smtClean="0"/>
              <a:t>pažnji</a:t>
            </a:r>
            <a:r>
              <a:rPr lang="sr-Latn-RS" sz="4800" dirty="0" smtClean="0"/>
              <a:t>!</a:t>
            </a:r>
            <a:endParaRPr lang="en-US" sz="4800" dirty="0"/>
          </a:p>
        </p:txBody>
      </p:sp>
      <p:grpSp>
        <p:nvGrpSpPr>
          <p:cNvPr id="183" name="Group 168">
            <a:extLst>
              <a:ext uri="{FF2B5EF4-FFF2-40B4-BE49-F238E27FC236}">
                <a16:creationId xmlns:a16="http://schemas.microsoft.com/office/drawing/2014/main" xmlns="" id="{BCFFF971-DAC9-F44B-9F22-4B030B6B6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xmlns="" id="{AA637262-7483-9F43-A425-2A50FAE310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 39">
              <a:extLst>
                <a:ext uri="{FF2B5EF4-FFF2-40B4-BE49-F238E27FC236}">
                  <a16:creationId xmlns:a16="http://schemas.microsoft.com/office/drawing/2014/main" xmlns="" id="{2E3E7145-2B02-8142-A82F-FFCA717D61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Freeform 41">
              <a:extLst>
                <a:ext uri="{FF2B5EF4-FFF2-40B4-BE49-F238E27FC236}">
                  <a16:creationId xmlns:a16="http://schemas.microsoft.com/office/drawing/2014/main" xmlns="" id="{33EA453D-E925-4C4C-A1E9-D54E82602D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 43">
              <a:extLst>
                <a:ext uri="{FF2B5EF4-FFF2-40B4-BE49-F238E27FC236}">
                  <a16:creationId xmlns:a16="http://schemas.microsoft.com/office/drawing/2014/main" xmlns="" id="{CBA4AF6C-8831-A34A-91A3-CC6ED3566B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Freeform 44">
              <a:extLst>
                <a:ext uri="{FF2B5EF4-FFF2-40B4-BE49-F238E27FC236}">
                  <a16:creationId xmlns:a16="http://schemas.microsoft.com/office/drawing/2014/main" xmlns="" id="{8B12A352-6C2B-B94E-82E0-45D881BB7C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Slika 7">
            <a:extLst>
              <a:ext uri="{FF2B5EF4-FFF2-40B4-BE49-F238E27FC236}">
                <a16:creationId xmlns:a16="http://schemas.microsoft.com/office/drawing/2014/main" xmlns="" id="{88FA91C7-287C-95F0-5850-B3537A58B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50"/>
          <a:stretch/>
        </p:blipFill>
        <p:spPr>
          <a:xfrm>
            <a:off x="651537" y="685669"/>
            <a:ext cx="10885572" cy="3683246"/>
          </a:xfrm>
          <a:prstGeom prst="rect">
            <a:avLst/>
          </a:prstGeom>
        </p:spPr>
      </p:pic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xmlns="" id="{F1B96028-BC88-E342-92F9-2077614638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89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B46B8FB-F6A2-5F47-A6CD-A7E17E6927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419BDE93-3EC2-4E4D-BC0B-417378F49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xmlns="" id="{FE21F82F-1EE5-8240-97F8-387DF0253F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xmlns="" id="{AE1903E3-6B5F-6B4C-9A1F-62628A050A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F7C55863-3B37-0743-B001-1A970033FB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932B4C24-3A58-924C-B79A-D961EF7C2C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21EF52E0-D2CF-544F-93A6-4D7B45A048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xmlns="" id="{6966CFE5-1C8C-2E4F-9B2D-A8438F5A53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xmlns="" id="{9FD29EF3-A5B2-554A-A307-6BE1BCE8A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AC1ECAD8-0CF2-934D-AA1E-C108208CDE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DB14DED1-3A58-8C4D-902E-2A9F34043F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65D65157-5719-0341-A807-A8956595F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A7F23F74-B777-2A4C-8EF9-E798880D5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xmlns="" id="{E3B9A050-0AE1-1D4B-A2AC-6EEF64B106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xmlns="" id="{C424FE38-F803-8D47-BF56-1B18EC2B1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E37187F2-9212-0641-97D0-1ACD50B748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C760C651-2AC4-564E-BEAA-AB7FAFE7F7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58B0A1B8-5BA3-3548-9511-B4904D0526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xmlns="" id="{424CD779-EE9A-214D-9488-767327E37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xmlns="" id="{630D08C6-9EFB-8540-875F-2A55DED2AA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xmlns="" id="{D7E8DA86-1294-4641-9C52-6E15315064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xmlns="" id="{011063C9-2A43-3348-A018-F27FACAA7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xmlns="" id="{EE85C7DE-D965-244F-BD95-3A05FF4AAC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xmlns="" id="{315A1389-149A-3342-A863-637D42FDB2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81">
              <a:extLst>
                <a:ext uri="{FF2B5EF4-FFF2-40B4-BE49-F238E27FC236}">
                  <a16:creationId xmlns:a16="http://schemas.microsoft.com/office/drawing/2014/main" xmlns="" id="{B149CC6F-B6C6-BE46-B451-1BF7D47A89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35">
            <a:extLst>
              <a:ext uri="{FF2B5EF4-FFF2-40B4-BE49-F238E27FC236}">
                <a16:creationId xmlns:a16="http://schemas.microsoft.com/office/drawing/2014/main" xmlns="" id="{D33A3282-0389-C547-8CA6-7F3E7F27B3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7">
            <a:extLst>
              <a:ext uri="{FF2B5EF4-FFF2-40B4-BE49-F238E27FC236}">
                <a16:creationId xmlns:a16="http://schemas.microsoft.com/office/drawing/2014/main" xmlns="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9">
            <a:extLst>
              <a:ext uri="{FF2B5EF4-FFF2-40B4-BE49-F238E27FC236}">
                <a16:creationId xmlns:a16="http://schemas.microsoft.com/office/drawing/2014/main" xmlns="" id="{41C79BB7-CCAB-2243-9830-5569626C4D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68BCC8C1-CBFD-084B-8A24-1F29400181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AC50F0AD-B655-B74C-877D-338A814CCC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xmlns="" id="{F052C6CD-49CB-834C-A4AB-1908AF3BCA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79DA6467-F163-D244-ABC9-2ABDF6EED2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64044811-EE26-DF4B-A4C1-601C66AC7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83">
              <a:extLst>
                <a:ext uri="{FF2B5EF4-FFF2-40B4-BE49-F238E27FC236}">
                  <a16:creationId xmlns:a16="http://schemas.microsoft.com/office/drawing/2014/main" xmlns="" id="{9A414F66-B2F3-6547-8123-76A5435FE2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ED14A817-D631-584B-A3D3-6728E3CE78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85">
              <a:extLst>
                <a:ext uri="{FF2B5EF4-FFF2-40B4-BE49-F238E27FC236}">
                  <a16:creationId xmlns:a16="http://schemas.microsoft.com/office/drawing/2014/main" xmlns="" id="{F2ABF49A-32B1-D34D-AF7C-FFFE75D81D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87">
              <a:extLst>
                <a:ext uri="{FF2B5EF4-FFF2-40B4-BE49-F238E27FC236}">
                  <a16:creationId xmlns:a16="http://schemas.microsoft.com/office/drawing/2014/main" xmlns="" id="{33CF6336-BA17-494F-8B59-2B5EBA8D1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8">
              <a:extLst>
                <a:ext uri="{FF2B5EF4-FFF2-40B4-BE49-F238E27FC236}">
                  <a16:creationId xmlns:a16="http://schemas.microsoft.com/office/drawing/2014/main" xmlns="" id="{F38988E7-A8AD-4F47-9367-2C192D3F02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89">
              <a:extLst>
                <a:ext uri="{FF2B5EF4-FFF2-40B4-BE49-F238E27FC236}">
                  <a16:creationId xmlns:a16="http://schemas.microsoft.com/office/drawing/2014/main" xmlns="" id="{86BC04BC-A9CA-0D47-99BB-C2B4EEC14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92">
              <a:extLst>
                <a:ext uri="{FF2B5EF4-FFF2-40B4-BE49-F238E27FC236}">
                  <a16:creationId xmlns:a16="http://schemas.microsoft.com/office/drawing/2014/main" xmlns="" id="{7EF2712B-3B0E-6544-A8E6-6D04906DB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93">
              <a:extLst>
                <a:ext uri="{FF2B5EF4-FFF2-40B4-BE49-F238E27FC236}">
                  <a16:creationId xmlns:a16="http://schemas.microsoft.com/office/drawing/2014/main" xmlns="" id="{3498B898-0656-8647-B500-00F9AAB345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94">
              <a:extLst>
                <a:ext uri="{FF2B5EF4-FFF2-40B4-BE49-F238E27FC236}">
                  <a16:creationId xmlns:a16="http://schemas.microsoft.com/office/drawing/2014/main" xmlns="" id="{D48076FE-1264-FB4C-8D7B-D2410747AF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96">
              <a:extLst>
                <a:ext uri="{FF2B5EF4-FFF2-40B4-BE49-F238E27FC236}">
                  <a16:creationId xmlns:a16="http://schemas.microsoft.com/office/drawing/2014/main" xmlns="" id="{F4EA3DC7-B2FA-884E-819F-669C4C730B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97">
              <a:extLst>
                <a:ext uri="{FF2B5EF4-FFF2-40B4-BE49-F238E27FC236}">
                  <a16:creationId xmlns:a16="http://schemas.microsoft.com/office/drawing/2014/main" xmlns="" id="{D2A8682C-1627-1C41-BE94-88213340F7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98">
              <a:extLst>
                <a:ext uri="{FF2B5EF4-FFF2-40B4-BE49-F238E27FC236}">
                  <a16:creationId xmlns:a16="http://schemas.microsoft.com/office/drawing/2014/main" xmlns="" id="{3263659E-BB01-914A-B5D5-D9444F7975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99">
              <a:extLst>
                <a:ext uri="{FF2B5EF4-FFF2-40B4-BE49-F238E27FC236}">
                  <a16:creationId xmlns:a16="http://schemas.microsoft.com/office/drawing/2014/main" xmlns="" id="{31E3F8FE-B817-F543-A7EE-753A85F62C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100">
              <a:extLst>
                <a:ext uri="{FF2B5EF4-FFF2-40B4-BE49-F238E27FC236}">
                  <a16:creationId xmlns:a16="http://schemas.microsoft.com/office/drawing/2014/main" xmlns="" id="{E3DA8522-53D8-4D42-974E-671F98496D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101">
              <a:extLst>
                <a:ext uri="{FF2B5EF4-FFF2-40B4-BE49-F238E27FC236}">
                  <a16:creationId xmlns:a16="http://schemas.microsoft.com/office/drawing/2014/main" xmlns="" id="{5E08E11F-B943-0644-8568-20844169D1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102">
              <a:extLst>
                <a:ext uri="{FF2B5EF4-FFF2-40B4-BE49-F238E27FC236}">
                  <a16:creationId xmlns:a16="http://schemas.microsoft.com/office/drawing/2014/main" xmlns="" id="{CE5C718B-42EC-7348-AE52-CF97A8E087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103">
              <a:extLst>
                <a:ext uri="{FF2B5EF4-FFF2-40B4-BE49-F238E27FC236}">
                  <a16:creationId xmlns:a16="http://schemas.microsoft.com/office/drawing/2014/main" xmlns="" id="{58F2C823-D2D8-B347-8B83-949D3D8974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104">
              <a:extLst>
                <a:ext uri="{FF2B5EF4-FFF2-40B4-BE49-F238E27FC236}">
                  <a16:creationId xmlns:a16="http://schemas.microsoft.com/office/drawing/2014/main" xmlns="" id="{2C72C86A-B939-9F44-AC50-93676E423C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105">
              <a:extLst>
                <a:ext uri="{FF2B5EF4-FFF2-40B4-BE49-F238E27FC236}">
                  <a16:creationId xmlns:a16="http://schemas.microsoft.com/office/drawing/2014/main" xmlns="" id="{A683E620-902F-8040-B8FB-3FCB1A77D7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xmlns="" id="{93961C03-7941-1847-93A1-DEE041CAE4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Čuvar mesta za sadržaj 2">
            <a:extLst>
              <a:ext uri="{FF2B5EF4-FFF2-40B4-BE49-F238E27FC236}">
                <a16:creationId xmlns:a16="http://schemas.microsoft.com/office/drawing/2014/main" xmlns="" id="{F39820D5-CDF0-3221-E65F-CCCB6D447A93}"/>
              </a:ext>
            </a:extLst>
          </p:cNvPr>
          <p:cNvSpPr>
            <a:spLocks noGrp="1"/>
          </p:cNvSpPr>
          <p:nvPr/>
        </p:nvSpPr>
        <p:spPr>
          <a:xfrm>
            <a:off x="406999" y="1628053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Ø"/>
            </a:pPr>
            <a:r>
              <a:rPr lang="sr-Latn-RS" i="1" dirty="0">
                <a:ea typeface="+mn-lt"/>
                <a:cs typeface="+mn-lt"/>
              </a:rPr>
              <a:t>~A </a:t>
            </a:r>
            <a:r>
              <a:rPr lang="sr-Latn-RS" i="1" dirty="0" err="1">
                <a:ea typeface="+mn-lt"/>
                <a:cs typeface="+mn-lt"/>
              </a:rPr>
              <a:t>system</a:t>
            </a:r>
            <a:r>
              <a:rPr lang="sr-Latn-RS" i="1" dirty="0">
                <a:ea typeface="+mn-lt"/>
                <a:cs typeface="+mn-lt"/>
              </a:rPr>
              <a:t> </a:t>
            </a:r>
            <a:r>
              <a:rPr lang="sr-Latn-RS" i="1" dirty="0" err="1">
                <a:ea typeface="+mn-lt"/>
                <a:cs typeface="+mn-lt"/>
              </a:rPr>
              <a:t>failure</a:t>
            </a:r>
            <a:r>
              <a:rPr lang="sr-Latn-RS" i="1" dirty="0">
                <a:ea typeface="+mn-lt"/>
                <a:cs typeface="+mn-lt"/>
              </a:rPr>
              <a:t> </a:t>
            </a:r>
            <a:r>
              <a:rPr lang="sr-Latn-RS" i="1" dirty="0" err="1">
                <a:ea typeface="+mn-lt"/>
                <a:cs typeface="+mn-lt"/>
              </a:rPr>
              <a:t>wipes</a:t>
            </a:r>
            <a:r>
              <a:rPr lang="sr-Latn-RS" i="1" dirty="0">
                <a:ea typeface="+mn-lt"/>
                <a:cs typeface="+mn-lt"/>
              </a:rPr>
              <a:t> </a:t>
            </a:r>
            <a:r>
              <a:rPr lang="sr-Latn-RS" i="1" dirty="0" err="1">
                <a:ea typeface="+mn-lt"/>
                <a:cs typeface="+mn-lt"/>
              </a:rPr>
              <a:t>out</a:t>
            </a:r>
            <a:r>
              <a:rPr lang="sr-Latn-RS" i="1" dirty="0">
                <a:ea typeface="+mn-lt"/>
                <a:cs typeface="+mn-lt"/>
              </a:rPr>
              <a:t> </a:t>
            </a:r>
            <a:r>
              <a:rPr lang="sr-Latn-RS" i="1" dirty="0" err="1">
                <a:ea typeface="+mn-lt"/>
                <a:cs typeface="+mn-lt"/>
              </a:rPr>
              <a:t>all</a:t>
            </a:r>
            <a:r>
              <a:rPr lang="sr-Latn-RS" i="1" dirty="0">
                <a:ea typeface="+mn-lt"/>
                <a:cs typeface="+mn-lt"/>
              </a:rPr>
              <a:t> </a:t>
            </a:r>
            <a:r>
              <a:rPr lang="sr-Latn-RS" i="1" dirty="0" err="1">
                <a:ea typeface="+mn-lt"/>
                <a:cs typeface="+mn-lt"/>
              </a:rPr>
              <a:t>your</a:t>
            </a:r>
            <a:r>
              <a:rPr lang="sr-Latn-RS" i="1" dirty="0">
                <a:ea typeface="+mn-lt"/>
                <a:cs typeface="+mn-lt"/>
              </a:rPr>
              <a:t> data, </a:t>
            </a:r>
            <a:r>
              <a:rPr lang="sr-Latn-RS" i="1" dirty="0" err="1">
                <a:ea typeface="+mn-lt"/>
                <a:cs typeface="+mn-lt"/>
              </a:rPr>
              <a:t>corruption</a:t>
            </a:r>
            <a:r>
              <a:rPr lang="sr-Latn-RS" i="1" dirty="0">
                <a:ea typeface="+mn-lt"/>
                <a:cs typeface="+mn-lt"/>
              </a:rPr>
              <a:t> </a:t>
            </a:r>
            <a:r>
              <a:rPr lang="sr-Latn-RS" i="1" dirty="0" err="1">
                <a:ea typeface="+mn-lt"/>
                <a:cs typeface="+mn-lt"/>
              </a:rPr>
              <a:t>renders</a:t>
            </a:r>
            <a:r>
              <a:rPr lang="sr-Latn-RS" i="1" dirty="0">
                <a:ea typeface="+mn-lt"/>
                <a:cs typeface="+mn-lt"/>
              </a:rPr>
              <a:t> </a:t>
            </a:r>
            <a:r>
              <a:rPr lang="sr-Latn-RS" i="1" dirty="0" err="1">
                <a:ea typeface="+mn-lt"/>
                <a:cs typeface="+mn-lt"/>
              </a:rPr>
              <a:t>your</a:t>
            </a:r>
            <a:r>
              <a:rPr lang="sr-Latn-RS" i="1" dirty="0">
                <a:ea typeface="+mn-lt"/>
                <a:cs typeface="+mn-lt"/>
              </a:rPr>
              <a:t> data </a:t>
            </a:r>
            <a:r>
              <a:rPr lang="sr-Latn-RS" i="1" dirty="0" err="1">
                <a:ea typeface="+mn-lt"/>
                <a:cs typeface="+mn-lt"/>
              </a:rPr>
              <a:t>useless</a:t>
            </a:r>
            <a:r>
              <a:rPr lang="sr-Latn-RS" i="1" dirty="0">
                <a:ea typeface="+mn-lt"/>
                <a:cs typeface="+mn-lt"/>
              </a:rPr>
              <a:t>, </a:t>
            </a:r>
            <a:r>
              <a:rPr lang="sr-Latn-RS" i="1" dirty="0" err="1">
                <a:ea typeface="+mn-lt"/>
                <a:cs typeface="+mn-lt"/>
              </a:rPr>
              <a:t>an</a:t>
            </a:r>
            <a:r>
              <a:rPr lang="sr-Latn-RS" i="1" dirty="0">
                <a:ea typeface="+mn-lt"/>
                <a:cs typeface="+mn-lt"/>
              </a:rPr>
              <a:t> </a:t>
            </a:r>
            <a:r>
              <a:rPr lang="sr-Latn-RS" i="1" dirty="0" err="1">
                <a:ea typeface="+mn-lt"/>
                <a:cs typeface="+mn-lt"/>
              </a:rPr>
              <a:t>error</a:t>
            </a:r>
            <a:r>
              <a:rPr lang="sr-Latn-RS" i="1" dirty="0">
                <a:ea typeface="+mn-lt"/>
                <a:cs typeface="+mn-lt"/>
              </a:rPr>
              <a:t> </a:t>
            </a:r>
            <a:r>
              <a:rPr lang="sr-Latn-RS" i="1" dirty="0" err="1">
                <a:ea typeface="+mn-lt"/>
                <a:cs typeface="+mn-lt"/>
              </a:rPr>
              <a:t>leads</a:t>
            </a:r>
            <a:r>
              <a:rPr lang="sr-Latn-RS" i="1" dirty="0">
                <a:ea typeface="+mn-lt"/>
                <a:cs typeface="+mn-lt"/>
              </a:rPr>
              <a:t> to </a:t>
            </a:r>
            <a:r>
              <a:rPr lang="sr-Latn-RS" i="1" dirty="0" err="1">
                <a:ea typeface="+mn-lt"/>
                <a:cs typeface="+mn-lt"/>
              </a:rPr>
              <a:t>permanent</a:t>
            </a:r>
            <a:r>
              <a:rPr lang="sr-Latn-RS" i="1" dirty="0">
                <a:ea typeface="+mn-lt"/>
                <a:cs typeface="+mn-lt"/>
              </a:rPr>
              <a:t> </a:t>
            </a:r>
            <a:r>
              <a:rPr lang="sr-Latn-RS" i="1" dirty="0" err="1">
                <a:ea typeface="+mn-lt"/>
                <a:cs typeface="+mn-lt"/>
              </a:rPr>
              <a:t>deletion</a:t>
            </a:r>
            <a:r>
              <a:rPr lang="sr-Latn-RS" i="1" dirty="0">
                <a:ea typeface="+mn-lt"/>
                <a:cs typeface="+mn-lt"/>
              </a:rPr>
              <a:t>. </a:t>
            </a:r>
            <a:r>
              <a:rPr lang="sr-Latn-RS" i="1" dirty="0" err="1">
                <a:ea typeface="+mn-lt"/>
                <a:cs typeface="+mn-lt"/>
              </a:rPr>
              <a:t>Remember</a:t>
            </a:r>
            <a:r>
              <a:rPr lang="sr-Latn-RS" i="1" dirty="0">
                <a:ea typeface="+mn-lt"/>
                <a:cs typeface="+mn-lt"/>
              </a:rPr>
              <a:t>: Data </a:t>
            </a:r>
            <a:r>
              <a:rPr lang="sr-Latn-RS" i="1" dirty="0" err="1">
                <a:ea typeface="+mn-lt"/>
                <a:cs typeface="+mn-lt"/>
              </a:rPr>
              <a:t>loss</a:t>
            </a:r>
            <a:r>
              <a:rPr lang="sr-Latn-RS" i="1" dirty="0">
                <a:ea typeface="+mn-lt"/>
                <a:cs typeface="+mn-lt"/>
              </a:rPr>
              <a:t> </a:t>
            </a:r>
            <a:r>
              <a:rPr lang="sr-Latn-RS" i="1" dirty="0" err="1">
                <a:ea typeface="+mn-lt"/>
                <a:cs typeface="+mn-lt"/>
              </a:rPr>
              <a:t>always</a:t>
            </a:r>
            <a:r>
              <a:rPr lang="sr-Latn-RS" i="1" dirty="0">
                <a:ea typeface="+mn-lt"/>
                <a:cs typeface="+mn-lt"/>
              </a:rPr>
              <a:t> </a:t>
            </a:r>
            <a:r>
              <a:rPr lang="sr-Latn-RS" i="1" dirty="0" err="1">
                <a:ea typeface="+mn-lt"/>
                <a:cs typeface="+mn-lt"/>
              </a:rPr>
              <a:t>sneaks</a:t>
            </a:r>
            <a:r>
              <a:rPr lang="sr-Latn-RS" i="1" dirty="0">
                <a:ea typeface="+mn-lt"/>
                <a:cs typeface="+mn-lt"/>
              </a:rPr>
              <a:t> </a:t>
            </a:r>
            <a:r>
              <a:rPr lang="sr-Latn-RS" i="1" dirty="0" err="1">
                <a:ea typeface="+mn-lt"/>
                <a:cs typeface="+mn-lt"/>
              </a:rPr>
              <a:t>up</a:t>
            </a:r>
            <a:r>
              <a:rPr lang="sr-Latn-RS" i="1" dirty="0">
                <a:ea typeface="+mn-lt"/>
                <a:cs typeface="+mn-lt"/>
              </a:rPr>
              <a:t> on </a:t>
            </a:r>
            <a:r>
              <a:rPr lang="sr-Latn-RS" i="1" dirty="0" err="1">
                <a:ea typeface="+mn-lt"/>
                <a:cs typeface="+mn-lt"/>
              </a:rPr>
              <a:t>you</a:t>
            </a:r>
            <a:r>
              <a:rPr lang="sr-Latn-RS" i="1" dirty="0">
                <a:ea typeface="+mn-lt"/>
                <a:cs typeface="+mn-lt"/>
              </a:rPr>
              <a:t>.~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sr-Latn-RS" i="1" dirty="0" err="1"/>
              <a:t>Backup</a:t>
            </a:r>
            <a:r>
              <a:rPr lang="sr-Latn-RS" i="1" dirty="0"/>
              <a:t> – </a:t>
            </a:r>
            <a:r>
              <a:rPr lang="sr-Latn-RS" dirty="0"/>
              <a:t>redundantna kopija originalnih podataka</a:t>
            </a:r>
            <a:endParaRPr lang="sr-Latn-RS" i="1" dirty="0"/>
          </a:p>
          <a:p>
            <a:pPr>
              <a:buFont typeface="Wingdings" panose="020B0604020202020204" pitchFamily="34" charset="0"/>
              <a:buChar char="Ø"/>
            </a:pPr>
            <a:r>
              <a:rPr lang="sr-Latn-RS" i="1" dirty="0" err="1"/>
              <a:t>Restore</a:t>
            </a:r>
            <a:r>
              <a:rPr lang="sr-Latn-RS" i="1" dirty="0"/>
              <a:t> – </a:t>
            </a:r>
            <a:r>
              <a:rPr lang="sr-Latn-RS" dirty="0"/>
              <a:t>oporavak podataka </a:t>
            </a:r>
          </a:p>
        </p:txBody>
      </p:sp>
    </p:spTree>
    <p:extLst>
      <p:ext uri="{BB962C8B-B14F-4D97-AF65-F5344CB8AC3E}">
        <p14:creationId xmlns:p14="http://schemas.microsoft.com/office/powerpoint/2010/main" val="2316012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xmlns="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B328F2AE-E2C9-49BB-C9D6-64C3E0A8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i="1" dirty="0"/>
              <a:t>backup</a:t>
            </a:r>
            <a:r>
              <a:rPr lang="en-US" dirty="0"/>
              <a:t>-a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xmlns="" id="{2EE4BDA3-EC82-5277-F92D-FE602DD68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b="1" i="1" dirty="0"/>
              <a:t>Full backup</a:t>
            </a:r>
            <a:r>
              <a:rPr lang="en-US" dirty="0"/>
              <a:t> - </a:t>
            </a:r>
            <a:r>
              <a:rPr lang="en-US" dirty="0" err="1"/>
              <a:t>vrši</a:t>
            </a:r>
            <a:r>
              <a:rPr lang="en-US" dirty="0"/>
              <a:t> se </a:t>
            </a:r>
            <a:r>
              <a:rPr lang="en-US" dirty="0" err="1"/>
              <a:t>kopiranje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b="1" i="1" dirty="0"/>
              <a:t>Incremental backup</a:t>
            </a:r>
            <a:r>
              <a:rPr lang="en-US" dirty="0"/>
              <a:t> - </a:t>
            </a:r>
            <a:r>
              <a:rPr lang="en-US" dirty="0" err="1"/>
              <a:t>vrši</a:t>
            </a:r>
            <a:r>
              <a:rPr lang="en-US" dirty="0"/>
              <a:t> se </a:t>
            </a:r>
            <a:r>
              <a:rPr lang="en-US" dirty="0" err="1"/>
              <a:t>kopiranje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 </a:t>
            </a:r>
            <a:r>
              <a:rPr lang="en-US" dirty="0" err="1"/>
              <a:t>čija</a:t>
            </a:r>
            <a:r>
              <a:rPr lang="en-US" dirty="0"/>
              <a:t> je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promenjena</a:t>
            </a:r>
            <a:r>
              <a:rPr lang="en-US" dirty="0"/>
              <a:t> od </a:t>
            </a:r>
            <a:r>
              <a:rPr lang="en-US" dirty="0" err="1"/>
              <a:t>poslednjeg</a:t>
            </a:r>
            <a:r>
              <a:rPr lang="en-US" dirty="0"/>
              <a:t> </a:t>
            </a:r>
            <a:r>
              <a:rPr lang="en-US" dirty="0" err="1"/>
              <a:t>izvršenog</a:t>
            </a:r>
            <a:r>
              <a:rPr lang="en-US" dirty="0"/>
              <a:t> </a:t>
            </a:r>
            <a:r>
              <a:rPr lang="en-US" i="1" dirty="0"/>
              <a:t>backup</a:t>
            </a:r>
            <a:r>
              <a:rPr lang="en-US" dirty="0"/>
              <a:t>-a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kog</a:t>
            </a:r>
            <a:r>
              <a:rPr lang="en-US" dirty="0"/>
              <a:t> </a:t>
            </a:r>
            <a:r>
              <a:rPr lang="en-US" dirty="0" err="1"/>
              <a:t>tipa</a:t>
            </a:r>
            <a:endParaRPr lang="en-US" dirty="0"/>
          </a:p>
          <a:p>
            <a:pPr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b="1" i="1" dirty="0"/>
              <a:t>Differential backup</a:t>
            </a:r>
            <a:r>
              <a:rPr lang="en-US" dirty="0"/>
              <a:t> - </a:t>
            </a:r>
            <a:r>
              <a:rPr lang="en-US" dirty="0" err="1"/>
              <a:t>vrši</a:t>
            </a:r>
            <a:r>
              <a:rPr lang="en-US" dirty="0"/>
              <a:t> se </a:t>
            </a:r>
            <a:r>
              <a:rPr lang="en-US" dirty="0" err="1"/>
              <a:t>kopiranje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čija</a:t>
            </a:r>
            <a:r>
              <a:rPr lang="en-US" dirty="0"/>
              <a:t> je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promenjena</a:t>
            </a:r>
            <a:r>
              <a:rPr lang="en-US" dirty="0"/>
              <a:t> od </a:t>
            </a:r>
            <a:r>
              <a:rPr lang="en-US" dirty="0" err="1"/>
              <a:t>poslednjeg</a:t>
            </a:r>
            <a:r>
              <a:rPr lang="en-US" dirty="0"/>
              <a:t> </a:t>
            </a:r>
            <a:r>
              <a:rPr lang="en-US" dirty="0" err="1"/>
              <a:t>izvršenog</a:t>
            </a:r>
            <a:r>
              <a:rPr lang="en-US" dirty="0"/>
              <a:t> </a:t>
            </a:r>
            <a:r>
              <a:rPr lang="en-US" i="1" dirty="0"/>
              <a:t>full backup</a:t>
            </a:r>
            <a:r>
              <a:rPr lang="en-US" dirty="0"/>
              <a:t>-a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1B5E71B3-7269-894E-A00B-31D341365F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4" name="Freeform 85">
              <a:extLst>
                <a:ext uri="{FF2B5EF4-FFF2-40B4-BE49-F238E27FC236}">
                  <a16:creationId xmlns:a16="http://schemas.microsoft.com/office/drawing/2014/main" xmlns="" id="{FFFA3A20-1539-CC4A-9BE1-7415FE5A9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87">
              <a:extLst>
                <a:ext uri="{FF2B5EF4-FFF2-40B4-BE49-F238E27FC236}">
                  <a16:creationId xmlns:a16="http://schemas.microsoft.com/office/drawing/2014/main" xmlns="" id="{44EBCCFB-8EAB-2442-8E02-293F08D50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89">
              <a:extLst>
                <a:ext uri="{FF2B5EF4-FFF2-40B4-BE49-F238E27FC236}">
                  <a16:creationId xmlns:a16="http://schemas.microsoft.com/office/drawing/2014/main" xmlns="" id="{AFD14830-CC36-D64E-8173-3980425632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97">
              <a:extLst>
                <a:ext uri="{FF2B5EF4-FFF2-40B4-BE49-F238E27FC236}">
                  <a16:creationId xmlns:a16="http://schemas.microsoft.com/office/drawing/2014/main" xmlns="" id="{FAA40AB8-EB6E-A44D-B3CA-7D25B64F5A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EEA70831-9A8D-3B4D-8EA5-EE32F93E9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lika 5">
            <a:extLst>
              <a:ext uri="{FF2B5EF4-FFF2-40B4-BE49-F238E27FC236}">
                <a16:creationId xmlns:a16="http://schemas.microsoft.com/office/drawing/2014/main" xmlns="" id="{16A8A5B9-7F7F-E03B-6910-08BA5F4B1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656" y="1137556"/>
            <a:ext cx="4002456" cy="457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8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xmlns="" id="{C7F2E4D6-EF46-1C43-8F3E-3620C3C83F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xmlns="" id="{70EBDB1D-17AA-8140-B216-35CBA8C9E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34">
              <a:extLst>
                <a:ext uri="{FF2B5EF4-FFF2-40B4-BE49-F238E27FC236}">
                  <a16:creationId xmlns:a16="http://schemas.microsoft.com/office/drawing/2014/main" xmlns="" id="{98E3FFBE-BCB2-4744-8CA3-BC11F11AD4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xmlns="" id="{BBD5B432-1551-644A-B937-54EFF42011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xmlns="" id="{BDCFB512-5A0E-0143-B5B7-6A965E100B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50">
              <a:extLst>
                <a:ext uri="{FF2B5EF4-FFF2-40B4-BE49-F238E27FC236}">
                  <a16:creationId xmlns:a16="http://schemas.microsoft.com/office/drawing/2014/main" xmlns="" id="{EEDAA716-EDDF-5941-A55E-C12C893A39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6A74F7D2-036F-EE85-3CBF-F6632DCE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3100" err="1"/>
              <a:t>Backup</a:t>
            </a:r>
            <a:r>
              <a:rPr lang="sr-Latn-RS" sz="3100"/>
              <a:t> i </a:t>
            </a:r>
            <a:r>
              <a:rPr lang="sr-Latn-RS" sz="3100" err="1"/>
              <a:t>restore</a:t>
            </a:r>
            <a:r>
              <a:rPr lang="sr-Latn-RS" sz="3100"/>
              <a:t> u Neo4j bazi podataka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xmlns="" id="{B8CAE4F9-3ED8-31E7-73F4-6D5270C4F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/>
              <a:t>Moguće je izvršiti </a:t>
            </a:r>
            <a:r>
              <a:rPr lang="sr-Latn-RS" i="1" dirty="0" err="1"/>
              <a:t>backup</a:t>
            </a:r>
            <a:r>
              <a:rPr lang="sr-Latn-RS" i="1" dirty="0"/>
              <a:t> </a:t>
            </a:r>
            <a:r>
              <a:rPr lang="sr-Latn-RS" dirty="0"/>
              <a:t>i </a:t>
            </a:r>
            <a:r>
              <a:rPr lang="sr-Latn-RS" i="1" dirty="0" err="1"/>
              <a:t>restore</a:t>
            </a:r>
            <a:r>
              <a:rPr lang="sr-Latn-RS" i="1" dirty="0"/>
              <a:t> </a:t>
            </a:r>
            <a:r>
              <a:rPr lang="sr-Latn-RS" dirty="0"/>
              <a:t>i </a:t>
            </a:r>
            <a:r>
              <a:rPr lang="sr-Latn-RS" i="1" dirty="0" err="1"/>
              <a:t>online</a:t>
            </a:r>
            <a:r>
              <a:rPr lang="sr-Latn-RS" i="1" dirty="0"/>
              <a:t> </a:t>
            </a:r>
            <a:r>
              <a:rPr lang="sr-Latn-RS" dirty="0"/>
              <a:t>i </a:t>
            </a:r>
            <a:r>
              <a:rPr lang="sr-Latn-RS" i="1" dirty="0" err="1"/>
              <a:t>offline</a:t>
            </a:r>
            <a:r>
              <a:rPr lang="sr-Latn-RS" i="1" dirty="0"/>
              <a:t> Neo4j </a:t>
            </a:r>
            <a:r>
              <a:rPr lang="sr-Latn-RS" dirty="0"/>
              <a:t>baze podataka</a:t>
            </a:r>
          </a:p>
          <a:p>
            <a:r>
              <a:rPr lang="sr-Latn-RS" dirty="0"/>
              <a:t>U te svrhe koriste se </a:t>
            </a:r>
            <a:r>
              <a:rPr lang="sr-Latn-RS" i="1" dirty="0"/>
              <a:t>Neo4j </a:t>
            </a:r>
            <a:r>
              <a:rPr lang="sr-Latn-RS" i="1" dirty="0" err="1"/>
              <a:t>Admin</a:t>
            </a:r>
            <a:r>
              <a:rPr lang="sr-Latn-RS" i="1" dirty="0"/>
              <a:t> </a:t>
            </a:r>
            <a:r>
              <a:rPr lang="sr-Latn-RS" i="1" dirty="0" err="1"/>
              <a:t>Tools</a:t>
            </a:r>
            <a:endParaRPr lang="sr-Latn-RS" i="1" dirty="0"/>
          </a:p>
          <a:p>
            <a:pPr lvl="1"/>
            <a:r>
              <a:rPr lang="sr-Latn-RS" i="1" dirty="0"/>
              <a:t>neo4j-admin </a:t>
            </a:r>
            <a:r>
              <a:rPr lang="sr-Latn-RS" i="1" dirty="0" err="1"/>
              <a:t>backup</a:t>
            </a:r>
            <a:r>
              <a:rPr lang="sr-Latn-RS" i="1" dirty="0"/>
              <a:t>/</a:t>
            </a:r>
            <a:r>
              <a:rPr lang="sr-Latn-RS" i="1" dirty="0" err="1"/>
              <a:t>restore</a:t>
            </a:r>
            <a:endParaRPr lang="sr-Latn-RS" i="1" dirty="0"/>
          </a:p>
          <a:p>
            <a:pPr lvl="1"/>
            <a:r>
              <a:rPr lang="sr-Latn-RS" i="1" dirty="0"/>
              <a:t>neo4j-admin </a:t>
            </a:r>
            <a:r>
              <a:rPr lang="sr-Latn-RS" i="1" dirty="0" err="1"/>
              <a:t>dump</a:t>
            </a:r>
            <a:r>
              <a:rPr lang="sr-Latn-RS" i="1" dirty="0"/>
              <a:t>/</a:t>
            </a:r>
            <a:r>
              <a:rPr lang="sr-Latn-RS" i="1" dirty="0" err="1"/>
              <a:t>load</a:t>
            </a:r>
            <a:endParaRPr lang="sr-Latn-RS" i="1" dirty="0"/>
          </a:p>
          <a:p>
            <a:pPr lvl="1"/>
            <a:r>
              <a:rPr lang="sr-Latn-RS" i="1" dirty="0"/>
              <a:t>neo4j-admin </a:t>
            </a:r>
            <a:r>
              <a:rPr lang="sr-Latn-RS" i="1" dirty="0" err="1"/>
              <a:t>copy</a:t>
            </a:r>
            <a:endParaRPr lang="sr-Latn-RS" i="1" dirty="0"/>
          </a:p>
        </p:txBody>
      </p:sp>
      <p:pic>
        <p:nvPicPr>
          <p:cNvPr id="7" name="Slika 7" descr="Slika na kojoj se nalazi plavo, zatvoreni prostor, igračka, kancelarija&#10;&#10;Opis je automatski generisan">
            <a:extLst>
              <a:ext uri="{FF2B5EF4-FFF2-40B4-BE49-F238E27FC236}">
                <a16:creationId xmlns:a16="http://schemas.microsoft.com/office/drawing/2014/main" xmlns="" id="{785EA4F3-B871-6544-9A90-0307DCC3C4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4" r="17642" b="-2"/>
          <a:stretch/>
        </p:blipFill>
        <p:spPr>
          <a:xfrm>
            <a:off x="20" y="1"/>
            <a:ext cx="6927143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F3CF3DF-4809-5B42-9F22-9813913792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7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6">
            <a:extLst>
              <a:ext uri="{FF2B5EF4-FFF2-40B4-BE49-F238E27FC236}">
                <a16:creationId xmlns:a16="http://schemas.microsoft.com/office/drawing/2014/main" xmlns="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FF527BB3-6A5F-7635-DF43-BFE8C9EA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dirty="0"/>
              <a:t>Neo4j režimi rada</a:t>
            </a:r>
            <a:endParaRPr lang="sr-Latn-RS"/>
          </a:p>
        </p:txBody>
      </p:sp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xmlns="" id="{9AD24A80-4EC9-7136-EAE6-54B95336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36" y="681645"/>
            <a:ext cx="6210632" cy="5486059"/>
          </a:xfrm>
          <a:prstGeom prst="rect">
            <a:avLst/>
          </a:prstGeom>
        </p:spPr>
      </p:pic>
      <p:grpSp>
        <p:nvGrpSpPr>
          <p:cNvPr id="54" name="Group 38">
            <a:extLst>
              <a:ext uri="{FF2B5EF4-FFF2-40B4-BE49-F238E27FC236}">
                <a16:creationId xmlns:a16="http://schemas.microsoft.com/office/drawing/2014/main" xmlns="" id="{1B5E71B3-7269-894E-A00B-31D341365F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85">
              <a:extLst>
                <a:ext uri="{FF2B5EF4-FFF2-40B4-BE49-F238E27FC236}">
                  <a16:creationId xmlns:a16="http://schemas.microsoft.com/office/drawing/2014/main" xmlns="" id="{FFFA3A20-1539-CC4A-9BE1-7415FE5A9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87">
              <a:extLst>
                <a:ext uri="{FF2B5EF4-FFF2-40B4-BE49-F238E27FC236}">
                  <a16:creationId xmlns:a16="http://schemas.microsoft.com/office/drawing/2014/main" xmlns="" id="{44EBCCFB-8EAB-2442-8E02-293F08D50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xmlns="" id="{AFD14830-CC36-D64E-8173-3980425632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97">
              <a:extLst>
                <a:ext uri="{FF2B5EF4-FFF2-40B4-BE49-F238E27FC236}">
                  <a16:creationId xmlns:a16="http://schemas.microsoft.com/office/drawing/2014/main" xmlns="" id="{FAA40AB8-EB6E-A44D-B3CA-7D25B64F5A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44">
            <a:extLst>
              <a:ext uri="{FF2B5EF4-FFF2-40B4-BE49-F238E27FC236}">
                <a16:creationId xmlns:a16="http://schemas.microsoft.com/office/drawing/2014/main" xmlns="" id="{A0A01F17-907D-3541-BBAF-A33828880D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jagram 11">
            <a:extLst>
              <a:ext uri="{FF2B5EF4-FFF2-40B4-BE49-F238E27FC236}">
                <a16:creationId xmlns:a16="http://schemas.microsoft.com/office/drawing/2014/main" xmlns="" id="{953735A3-7A71-38EC-9E04-FD43A0413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3541180"/>
              </p:ext>
            </p:extLst>
          </p:nvPr>
        </p:nvGraphicFramePr>
        <p:xfrm>
          <a:off x="565151" y="2160016"/>
          <a:ext cx="4133559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011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1DA2280-4367-9844-92C8-D662486FBC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A9C303F-3A73-E440-923C-BAAF3176C6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7B205DF0-BAE6-CF47-ABF8-A3266C7119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xmlns="" id="{30B64E66-F59E-9A4E-8CD3-2C62007DE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4669C99C-C50F-2A47-9BA2-EA4B62AD2C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FA2CE447-6B57-FC41-89F1-971B2338D2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xmlns="" id="{3F8C4B96-43F0-6448-90E8-4949AC2F28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978F21E1-A886-E449-BF38-C9AD29BDB7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xmlns="" id="{59A063CA-8B5F-6347-8A9F-3802824D9C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8">
              <a:extLst>
                <a:ext uri="{FF2B5EF4-FFF2-40B4-BE49-F238E27FC236}">
                  <a16:creationId xmlns:a16="http://schemas.microsoft.com/office/drawing/2014/main" xmlns="" id="{FBD0F012-879A-5849-A7F8-00E9C54BAB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9">
              <a:extLst>
                <a:ext uri="{FF2B5EF4-FFF2-40B4-BE49-F238E27FC236}">
                  <a16:creationId xmlns:a16="http://schemas.microsoft.com/office/drawing/2014/main" xmlns="" id="{E67EA7D6-BAF0-E749-AE45-8979B3AE88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0">
              <a:extLst>
                <a:ext uri="{FF2B5EF4-FFF2-40B4-BE49-F238E27FC236}">
                  <a16:creationId xmlns:a16="http://schemas.microsoft.com/office/drawing/2014/main" xmlns="" id="{D20805D5-8675-4847-ACD6-15C16DC76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xmlns="" id="{3B802874-ED6B-2D4D-8336-74AB1EA9EC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xmlns="" id="{D15F4AF4-9B59-CA46-920E-73456C5A4C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xmlns="" id="{11572EED-2C54-D948-A1DC-680DD79D0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xmlns="" id="{D749F206-EF71-2B44-8F0B-E8DF4EAC5A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xmlns="" id="{87EEC91C-B6CD-D74C-9DE5-3C9B9F3042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xmlns="" id="{AD44CA4C-ED5A-7544-8323-E623F94DAA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xmlns="" id="{ABC194E6-E855-7F4A-805B-25EC12AB0A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xmlns="" id="{D209722E-AECA-1049-BDC9-0B51AA5A22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xmlns="" id="{A2380CC4-123C-7A44-B83C-72C47DA2BE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xmlns="" id="{D1370748-8047-C249-8646-BFD3709273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xmlns="" id="{2BC8BE82-732A-EB48-8DC0-D671980E26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2">
              <a:extLst>
                <a:ext uri="{FF2B5EF4-FFF2-40B4-BE49-F238E27FC236}">
                  <a16:creationId xmlns:a16="http://schemas.microsoft.com/office/drawing/2014/main" xmlns="" id="{2E93D106-2906-D840-B04D-BB4DA10EEF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3">
              <a:extLst>
                <a:ext uri="{FF2B5EF4-FFF2-40B4-BE49-F238E27FC236}">
                  <a16:creationId xmlns:a16="http://schemas.microsoft.com/office/drawing/2014/main" xmlns="" id="{19132191-F01A-8B42-8423-A583B760BA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4">
              <a:extLst>
                <a:ext uri="{FF2B5EF4-FFF2-40B4-BE49-F238E27FC236}">
                  <a16:creationId xmlns:a16="http://schemas.microsoft.com/office/drawing/2014/main" xmlns="" id="{9310877A-9146-3E46-B915-B34AF09A16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xmlns="" id="{A509A562-3566-3F59-E0C4-5C4ADFA82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25" y="959634"/>
            <a:ext cx="9989388" cy="2480204"/>
          </a:xfrm>
          <a:prstGeom prst="rect">
            <a:avLst/>
          </a:prstGeo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xmlns="" id="{2C7FC4B8-8C64-1BD8-A9AB-1226B6E4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3" y="4024602"/>
            <a:ext cx="10837652" cy="108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90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EB46B8FB-F6A2-5F47-A6CD-A7E17E6927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xmlns="" id="{419BDE93-3EC2-4E4D-BC0B-417378F49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46">
              <a:extLst>
                <a:ext uri="{FF2B5EF4-FFF2-40B4-BE49-F238E27FC236}">
                  <a16:creationId xmlns:a16="http://schemas.microsoft.com/office/drawing/2014/main" xmlns="" id="{FE21F82F-1EE5-8240-97F8-387DF0253F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xmlns="" id="{AE1903E3-6B5F-6B4C-9A1F-62628A050A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xmlns="" id="{F7C55863-3B37-0743-B001-1A970033FB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xmlns="" id="{932B4C24-3A58-924C-B79A-D961EF7C2C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xmlns="" id="{21EF52E0-D2CF-544F-93A6-4D7B45A048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63">
              <a:extLst>
                <a:ext uri="{FF2B5EF4-FFF2-40B4-BE49-F238E27FC236}">
                  <a16:creationId xmlns:a16="http://schemas.microsoft.com/office/drawing/2014/main" xmlns="" id="{6966CFE5-1C8C-2E4F-9B2D-A8438F5A53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64">
              <a:extLst>
                <a:ext uri="{FF2B5EF4-FFF2-40B4-BE49-F238E27FC236}">
                  <a16:creationId xmlns:a16="http://schemas.microsoft.com/office/drawing/2014/main" xmlns="" id="{9FD29EF3-A5B2-554A-A307-6BE1BCE8A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AC1ECAD8-0CF2-934D-AA1E-C108208CDE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xmlns="" id="{DB14DED1-3A58-8C4D-902E-2A9F34043F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xmlns="" id="{65D65157-5719-0341-A807-A8956595F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xmlns="" id="{A7F23F74-B777-2A4C-8EF9-E798880D5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70">
              <a:extLst>
                <a:ext uri="{FF2B5EF4-FFF2-40B4-BE49-F238E27FC236}">
                  <a16:creationId xmlns:a16="http://schemas.microsoft.com/office/drawing/2014/main" xmlns="" id="{E3B9A050-0AE1-1D4B-A2AC-6EEF64B106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Freeform 71">
              <a:extLst>
                <a:ext uri="{FF2B5EF4-FFF2-40B4-BE49-F238E27FC236}">
                  <a16:creationId xmlns:a16="http://schemas.microsoft.com/office/drawing/2014/main" xmlns="" id="{C424FE38-F803-8D47-BF56-1B18EC2B1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xmlns="" id="{E37187F2-9212-0641-97D0-1ACD50B748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xmlns="" id="{C760C651-2AC4-564E-BEAA-AB7FAFE7F7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xmlns="" id="{58B0A1B8-5BA3-3548-9511-B4904D0526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75">
              <a:extLst>
                <a:ext uri="{FF2B5EF4-FFF2-40B4-BE49-F238E27FC236}">
                  <a16:creationId xmlns:a16="http://schemas.microsoft.com/office/drawing/2014/main" xmlns="" id="{424CD779-EE9A-214D-9488-767327E37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76">
              <a:extLst>
                <a:ext uri="{FF2B5EF4-FFF2-40B4-BE49-F238E27FC236}">
                  <a16:creationId xmlns:a16="http://schemas.microsoft.com/office/drawing/2014/main" xmlns="" id="{630D08C6-9EFB-8540-875F-2A55DED2AA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 77">
              <a:extLst>
                <a:ext uri="{FF2B5EF4-FFF2-40B4-BE49-F238E27FC236}">
                  <a16:creationId xmlns:a16="http://schemas.microsoft.com/office/drawing/2014/main" xmlns="" id="{D7E8DA86-1294-4641-9C52-6E15315064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78">
              <a:extLst>
                <a:ext uri="{FF2B5EF4-FFF2-40B4-BE49-F238E27FC236}">
                  <a16:creationId xmlns:a16="http://schemas.microsoft.com/office/drawing/2014/main" xmlns="" id="{011063C9-2A43-3348-A018-F27FACAA7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79">
              <a:extLst>
                <a:ext uri="{FF2B5EF4-FFF2-40B4-BE49-F238E27FC236}">
                  <a16:creationId xmlns:a16="http://schemas.microsoft.com/office/drawing/2014/main" xmlns="" id="{EE85C7DE-D965-244F-BD95-3A05FF4AAC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80">
              <a:extLst>
                <a:ext uri="{FF2B5EF4-FFF2-40B4-BE49-F238E27FC236}">
                  <a16:creationId xmlns:a16="http://schemas.microsoft.com/office/drawing/2014/main" xmlns="" id="{315A1389-149A-3342-A863-637D42FDB2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 81">
              <a:extLst>
                <a:ext uri="{FF2B5EF4-FFF2-40B4-BE49-F238E27FC236}">
                  <a16:creationId xmlns:a16="http://schemas.microsoft.com/office/drawing/2014/main" xmlns="" id="{B149CC6F-B6C6-BE46-B451-1BF7D47A89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xmlns="" id="{D33A3282-0389-C547-8CA6-7F3E7F27B3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xmlns="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xmlns="" id="{26C321DA-1EDE-3E4B-8B73-6477B2C6D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xmlns="" id="{DC13524B-3A91-1E40-840D-09EDE65E05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85">
              <a:extLst>
                <a:ext uri="{FF2B5EF4-FFF2-40B4-BE49-F238E27FC236}">
                  <a16:creationId xmlns:a16="http://schemas.microsoft.com/office/drawing/2014/main" xmlns="" id="{E03B804C-EF61-0141-A6AB-D81EDA5AC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Freeform 86">
              <a:extLst>
                <a:ext uri="{FF2B5EF4-FFF2-40B4-BE49-F238E27FC236}">
                  <a16:creationId xmlns:a16="http://schemas.microsoft.com/office/drawing/2014/main" xmlns="" id="{CAB80ED1-EE7D-3843-9750-C6C8C5F8E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Freeform 87">
              <a:extLst>
                <a:ext uri="{FF2B5EF4-FFF2-40B4-BE49-F238E27FC236}">
                  <a16:creationId xmlns:a16="http://schemas.microsoft.com/office/drawing/2014/main" xmlns="" id="{8BCD1EDB-B320-594D-86D1-7A73424B23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Freeform 88">
              <a:extLst>
                <a:ext uri="{FF2B5EF4-FFF2-40B4-BE49-F238E27FC236}">
                  <a16:creationId xmlns:a16="http://schemas.microsoft.com/office/drawing/2014/main" xmlns="" id="{A6B97414-A09F-8647-823F-295A0FEF5D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Freeform 89">
              <a:extLst>
                <a:ext uri="{FF2B5EF4-FFF2-40B4-BE49-F238E27FC236}">
                  <a16:creationId xmlns:a16="http://schemas.microsoft.com/office/drawing/2014/main" xmlns="" id="{BA92AD33-EF27-124E-AF6E-9BA5401EC2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7" name="Freeform 98">
              <a:extLst>
                <a:ext uri="{FF2B5EF4-FFF2-40B4-BE49-F238E27FC236}">
                  <a16:creationId xmlns:a16="http://schemas.microsoft.com/office/drawing/2014/main" xmlns="" id="{24B8C792-BD2C-6D48-93EE-D615EF38F2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1E60D848-E5D2-659A-A759-201D3991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Backup online baze podataka</a:t>
            </a:r>
          </a:p>
        </p:txBody>
      </p:sp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xmlns="" id="{C85027D6-1832-38DE-E37B-FA41B4F43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89" y="1018333"/>
            <a:ext cx="6150394" cy="4812683"/>
          </a:xfrm>
          <a:prstGeom prst="rect">
            <a:avLst/>
          </a:prstGeom>
        </p:spPr>
      </p:pic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xmlns="" id="{EEA70831-9A8D-3B4D-8EA5-EE32F93E9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0" name="Rectangle 70">
            <a:extLst>
              <a:ext uri="{FF2B5EF4-FFF2-40B4-BE49-F238E27FC236}">
                <a16:creationId xmlns:a16="http://schemas.microsoft.com/office/drawing/2014/main" xmlns="" id="{C7F2E4D6-EF46-1C43-8F3E-3620C3C83F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1" name="Rectangle">
            <a:extLst>
              <a:ext uri="{FF2B5EF4-FFF2-40B4-BE49-F238E27FC236}">
                <a16:creationId xmlns:a16="http://schemas.microsoft.com/office/drawing/2014/main" xmlns="" id="{14ACB00F-615E-0E4F-9794-329E08F6E4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35769B55-8D38-C3C9-F712-C2499848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dirty="0"/>
              <a:t>Rezultat neo4j-admin </a:t>
            </a:r>
            <a:r>
              <a:rPr lang="sr-Latn-RS" dirty="0" err="1"/>
              <a:t>backup</a:t>
            </a:r>
            <a:r>
              <a:rPr lang="sr-Latn-RS" dirty="0"/>
              <a:t> komande</a:t>
            </a:r>
            <a:endParaRPr lang="sr-Latn-R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1D2BBFA3-6EA8-1C48-B3A5-DFCC389D28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35B55452-0B37-B747-9C68-70C4EF8F75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78" name="Freeform 41">
              <a:extLst>
                <a:ext uri="{FF2B5EF4-FFF2-40B4-BE49-F238E27FC236}">
                  <a16:creationId xmlns:a16="http://schemas.microsoft.com/office/drawing/2014/main" xmlns="" id="{CBBA7287-7E9D-884B-93D7-D56B52ADE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2" name="Freeform 42">
              <a:extLst>
                <a:ext uri="{FF2B5EF4-FFF2-40B4-BE49-F238E27FC236}">
                  <a16:creationId xmlns:a16="http://schemas.microsoft.com/office/drawing/2014/main" xmlns="" id="{E09BD6CA-D4FC-1041-9A4A-5BD33DDEDE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xmlns="" id="{60AFCEEC-E747-AF48-9591-58C67AF87A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xmlns="" id="{2290DF32-70FD-0E48-9258-0BD83EE622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xmlns="" id="{61BFE2D7-8646-5943-87D5-C6A9CDF689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xmlns="" id="{6FFCD48C-239D-ED44-879B-9E5DD00DEA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xmlns="" id="{55CCAE64-959A-BC4A-A123-FC9283192D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xmlns="" id="{DA46006A-E130-08D5-59C2-DB7D1766D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249347"/>
              </p:ext>
            </p:extLst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7577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1DA2280-4367-9844-92C8-D662486FBC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A9C303F-3A73-E440-923C-BAAF3176C6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7B205DF0-BAE6-CF47-ABF8-A3266C7119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xmlns="" id="{30B64E66-F59E-9A4E-8CD3-2C62007DE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4669C99C-C50F-2A47-9BA2-EA4B62AD2C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FA2CE447-6B57-FC41-89F1-971B2338D2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xmlns="" id="{3F8C4B96-43F0-6448-90E8-4949AC2F28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978F21E1-A886-E449-BF38-C9AD29BDB7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xmlns="" id="{59A063CA-8B5F-6347-8A9F-3802824D9C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8">
              <a:extLst>
                <a:ext uri="{FF2B5EF4-FFF2-40B4-BE49-F238E27FC236}">
                  <a16:creationId xmlns:a16="http://schemas.microsoft.com/office/drawing/2014/main" xmlns="" id="{FBD0F012-879A-5849-A7F8-00E9C54BAB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9">
              <a:extLst>
                <a:ext uri="{FF2B5EF4-FFF2-40B4-BE49-F238E27FC236}">
                  <a16:creationId xmlns:a16="http://schemas.microsoft.com/office/drawing/2014/main" xmlns="" id="{E67EA7D6-BAF0-E749-AE45-8979B3AE88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0">
              <a:extLst>
                <a:ext uri="{FF2B5EF4-FFF2-40B4-BE49-F238E27FC236}">
                  <a16:creationId xmlns:a16="http://schemas.microsoft.com/office/drawing/2014/main" xmlns="" id="{D20805D5-8675-4847-ACD6-15C16DC76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xmlns="" id="{3B802874-ED6B-2D4D-8336-74AB1EA9EC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xmlns="" id="{D15F4AF4-9B59-CA46-920E-73456C5A4C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xmlns="" id="{11572EED-2C54-D948-A1DC-680DD79D0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xmlns="" id="{D749F206-EF71-2B44-8F0B-E8DF4EAC5A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xmlns="" id="{87EEC91C-B6CD-D74C-9DE5-3C9B9F3042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xmlns="" id="{AD44CA4C-ED5A-7544-8323-E623F94DAA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xmlns="" id="{ABC194E6-E855-7F4A-805B-25EC12AB0A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xmlns="" id="{D209722E-AECA-1049-BDC9-0B51AA5A22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xmlns="" id="{A2380CC4-123C-7A44-B83C-72C47DA2BE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xmlns="" id="{D1370748-8047-C249-8646-BFD3709273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xmlns="" id="{2BC8BE82-732A-EB48-8DC0-D671980E26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2">
              <a:extLst>
                <a:ext uri="{FF2B5EF4-FFF2-40B4-BE49-F238E27FC236}">
                  <a16:creationId xmlns:a16="http://schemas.microsoft.com/office/drawing/2014/main" xmlns="" id="{2E93D106-2906-D840-B04D-BB4DA10EEF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3">
              <a:extLst>
                <a:ext uri="{FF2B5EF4-FFF2-40B4-BE49-F238E27FC236}">
                  <a16:creationId xmlns:a16="http://schemas.microsoft.com/office/drawing/2014/main" xmlns="" id="{19132191-F01A-8B42-8423-A583B760BA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4">
              <a:extLst>
                <a:ext uri="{FF2B5EF4-FFF2-40B4-BE49-F238E27FC236}">
                  <a16:creationId xmlns:a16="http://schemas.microsoft.com/office/drawing/2014/main" xmlns="" id="{9310877A-9146-3E46-B915-B34AF09A16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" name="Slika 2">
            <a:extLst>
              <a:ext uri="{FF2B5EF4-FFF2-40B4-BE49-F238E27FC236}">
                <a16:creationId xmlns:a16="http://schemas.microsoft.com/office/drawing/2014/main" xmlns="" id="{216082DE-06ED-33DA-2B47-737D45C6F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5" y="2342799"/>
            <a:ext cx="10866407" cy="749044"/>
          </a:xfrm>
          <a:prstGeom prst="rect">
            <a:avLst/>
          </a:prstGeom>
        </p:spPr>
      </p:pic>
      <p:pic>
        <p:nvPicPr>
          <p:cNvPr id="3" name="Slika 5">
            <a:extLst>
              <a:ext uri="{FF2B5EF4-FFF2-40B4-BE49-F238E27FC236}">
                <a16:creationId xmlns:a16="http://schemas.microsoft.com/office/drawing/2014/main" xmlns="" id="{0F705D4E-982E-0E6B-2A7A-3158E727A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12" y="3877549"/>
            <a:ext cx="11355239" cy="54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73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202</Words>
  <Application>Microsoft Office PowerPoint</Application>
  <PresentationFormat>Custom</PresentationFormat>
  <Paragraphs>43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PunchcardVTI</vt:lpstr>
      <vt:lpstr>Backup i restore Neo4j baze podataka</vt:lpstr>
      <vt:lpstr>PowerPoint Presentation</vt:lpstr>
      <vt:lpstr>Tipovi backup-a</vt:lpstr>
      <vt:lpstr>Backup i restore u Neo4j bazi podataka</vt:lpstr>
      <vt:lpstr>Neo4j režimi rada</vt:lpstr>
      <vt:lpstr>PowerPoint Presentation</vt:lpstr>
      <vt:lpstr>Backup online baze podataka</vt:lpstr>
      <vt:lpstr>Rezultat neo4j-admin backup komande</vt:lpstr>
      <vt:lpstr>PowerPoint Presentation</vt:lpstr>
      <vt:lpstr>Konfiguracija</vt:lpstr>
      <vt:lpstr>Priprema online Neo4j baze podataka za restore operaciju</vt:lpstr>
      <vt:lpstr>Restore online Neo4j baze podataka</vt:lpstr>
      <vt:lpstr>Backup i restore offline Neo4j baze podataka</vt:lpstr>
      <vt:lpstr>neo4j-admin copy</vt:lpstr>
      <vt:lpstr>Postupak kopiranja baze podataka neo4j-admin copy komandom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>Krstic</cp:lastModifiedBy>
  <cp:revision>329</cp:revision>
  <dcterms:created xsi:type="dcterms:W3CDTF">2022-05-31T18:57:27Z</dcterms:created>
  <dcterms:modified xsi:type="dcterms:W3CDTF">2022-06-01T17:49:14Z</dcterms:modified>
</cp:coreProperties>
</file>