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55F70-A271-47A5-A528-40B44008615A}" v="2137" dt="2022-06-23T20:19:26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1FBA42-4BC2-4080-8B79-F12C23D8C975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sr-Latn-RS"/>
        </a:p>
      </dgm:t>
    </dgm:pt>
    <dgm:pt modelId="{3FD9B791-FA0B-429D-BCF9-28F6F63E3433}">
      <dgm:prSet phldrT="[Tekst]" phldr="0"/>
      <dgm:spPr/>
      <dgm:t>
        <a:bodyPr/>
        <a:lstStyle/>
        <a:p>
          <a:pPr rtl="0"/>
          <a:r>
            <a:rPr lang="sr-Latn-RS" dirty="0">
              <a:latin typeface="Elephant"/>
            </a:rPr>
            <a:t>Neo4j Aura</a:t>
          </a:r>
          <a:endParaRPr lang="sr-Latn-RS" dirty="0"/>
        </a:p>
      </dgm:t>
    </dgm:pt>
    <dgm:pt modelId="{B1417D8E-74C4-4F59-B60F-2BBABDAFEB20}" type="parTrans" cxnId="{8B0CAD10-6E2D-425E-819C-1BC2D6D565E7}">
      <dgm:prSet/>
      <dgm:spPr/>
      <dgm:t>
        <a:bodyPr/>
        <a:lstStyle/>
        <a:p>
          <a:endParaRPr lang="sr-Latn-RS"/>
        </a:p>
      </dgm:t>
    </dgm:pt>
    <dgm:pt modelId="{8A2CC0D3-4957-4D04-8D6A-910B1E57EA93}" type="sibTrans" cxnId="{8B0CAD10-6E2D-425E-819C-1BC2D6D565E7}">
      <dgm:prSet/>
      <dgm:spPr/>
      <dgm:t>
        <a:bodyPr/>
        <a:lstStyle/>
        <a:p>
          <a:endParaRPr lang="sr-Latn-RS"/>
        </a:p>
      </dgm:t>
    </dgm:pt>
    <dgm:pt modelId="{B44A6214-E093-4319-8133-0BFD5683C9A9}">
      <dgm:prSet phldrT="[Tekst]" phldr="0"/>
      <dgm:spPr/>
      <dgm:t>
        <a:bodyPr/>
        <a:lstStyle/>
        <a:p>
          <a:pPr rtl="0"/>
          <a:r>
            <a:rPr lang="sr-Latn-RS" dirty="0">
              <a:latin typeface="Elephant"/>
            </a:rPr>
            <a:t>Neo4j </a:t>
          </a:r>
          <a:r>
            <a:rPr lang="sr-Latn-RS" dirty="0" err="1">
              <a:latin typeface="Elephant"/>
            </a:rPr>
            <a:t>AuraDB</a:t>
          </a:r>
          <a:endParaRPr lang="sr-Latn-RS" dirty="0"/>
        </a:p>
      </dgm:t>
    </dgm:pt>
    <dgm:pt modelId="{02965C95-F08E-438C-9DB8-2DC286818879}" type="parTrans" cxnId="{1BB29C93-111A-4364-9BBF-861115453E4C}">
      <dgm:prSet/>
      <dgm:spPr/>
      <dgm:t>
        <a:bodyPr/>
        <a:lstStyle/>
        <a:p>
          <a:endParaRPr lang="sr-Latn-RS"/>
        </a:p>
      </dgm:t>
    </dgm:pt>
    <dgm:pt modelId="{B86703CF-4BF0-4536-B300-B4552F33EA74}" type="sibTrans" cxnId="{1BB29C93-111A-4364-9BBF-861115453E4C}">
      <dgm:prSet/>
      <dgm:spPr/>
      <dgm:t>
        <a:bodyPr/>
        <a:lstStyle/>
        <a:p>
          <a:endParaRPr lang="sr-Latn-RS"/>
        </a:p>
      </dgm:t>
    </dgm:pt>
    <dgm:pt modelId="{82216033-62BA-4C67-A19C-FEE1339714FE}">
      <dgm:prSet phldrT="[Tekst]" phldr="0"/>
      <dgm:spPr/>
      <dgm:t>
        <a:bodyPr/>
        <a:lstStyle/>
        <a:p>
          <a:pPr rtl="0"/>
          <a:r>
            <a:rPr lang="sr-Latn-RS" dirty="0">
              <a:latin typeface="Elephant"/>
            </a:rPr>
            <a:t>Neo4j </a:t>
          </a:r>
          <a:r>
            <a:rPr lang="sr-Latn-RS" dirty="0" err="1">
              <a:latin typeface="Elephant"/>
            </a:rPr>
            <a:t>AuraDS</a:t>
          </a:r>
          <a:endParaRPr lang="sr-Latn-RS" dirty="0"/>
        </a:p>
      </dgm:t>
    </dgm:pt>
    <dgm:pt modelId="{F7EDE346-E29E-43FF-90FB-6C5C2D23733E}" type="parTrans" cxnId="{60DEB637-6D79-4CAA-A001-4CC896C56EC6}">
      <dgm:prSet/>
      <dgm:spPr/>
      <dgm:t>
        <a:bodyPr/>
        <a:lstStyle/>
        <a:p>
          <a:endParaRPr lang="sr-Latn-RS"/>
        </a:p>
      </dgm:t>
    </dgm:pt>
    <dgm:pt modelId="{E7F9C8D2-B712-43FA-A171-DF8E14B0938E}" type="sibTrans" cxnId="{60DEB637-6D79-4CAA-A001-4CC896C56EC6}">
      <dgm:prSet/>
      <dgm:spPr/>
      <dgm:t>
        <a:bodyPr/>
        <a:lstStyle/>
        <a:p>
          <a:endParaRPr lang="sr-Latn-RS"/>
        </a:p>
      </dgm:t>
    </dgm:pt>
    <dgm:pt modelId="{3AD92876-83F5-408A-9A4B-B0F5B5529CD6}" type="pres">
      <dgm:prSet presAssocID="{E91FBA42-4BC2-4080-8B79-F12C23D8C97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501B15-4A5D-452E-B2D2-8AF297EB8E07}" type="pres">
      <dgm:prSet presAssocID="{3FD9B791-FA0B-429D-BCF9-28F6F63E3433}" presName="hierRoot1" presStyleCnt="0"/>
      <dgm:spPr/>
    </dgm:pt>
    <dgm:pt modelId="{1008662A-B7B1-40F6-86D0-133DB6497D6C}" type="pres">
      <dgm:prSet presAssocID="{3FD9B791-FA0B-429D-BCF9-28F6F63E3433}" presName="composite" presStyleCnt="0"/>
      <dgm:spPr/>
    </dgm:pt>
    <dgm:pt modelId="{988ACC86-AF33-4790-90FA-595CE3C3081C}" type="pres">
      <dgm:prSet presAssocID="{3FD9B791-FA0B-429D-BCF9-28F6F63E3433}" presName="background" presStyleLbl="node0" presStyleIdx="0" presStyleCnt="1"/>
      <dgm:spPr/>
    </dgm:pt>
    <dgm:pt modelId="{AFC06ED0-A63A-4195-96FF-0C8E69DCA06C}" type="pres">
      <dgm:prSet presAssocID="{3FD9B791-FA0B-429D-BCF9-28F6F63E3433}" presName="text" presStyleLbl="fgAcc0" presStyleIdx="0" presStyleCnt="1">
        <dgm:presLayoutVars>
          <dgm:chPref val="3"/>
        </dgm:presLayoutVars>
      </dgm:prSet>
      <dgm:spPr/>
    </dgm:pt>
    <dgm:pt modelId="{63357376-C6B5-4D5F-A6A8-49331047266D}" type="pres">
      <dgm:prSet presAssocID="{3FD9B791-FA0B-429D-BCF9-28F6F63E3433}" presName="hierChild2" presStyleCnt="0"/>
      <dgm:spPr/>
    </dgm:pt>
    <dgm:pt modelId="{1BBEF1BA-B1BB-44E0-B51C-9156064B788A}" type="pres">
      <dgm:prSet presAssocID="{02965C95-F08E-438C-9DB8-2DC286818879}" presName="Name10" presStyleLbl="parChTrans1D2" presStyleIdx="0" presStyleCnt="2"/>
      <dgm:spPr/>
    </dgm:pt>
    <dgm:pt modelId="{D983D8E1-44F8-4E20-A6FF-EA79CF5DBD7C}" type="pres">
      <dgm:prSet presAssocID="{B44A6214-E093-4319-8133-0BFD5683C9A9}" presName="hierRoot2" presStyleCnt="0"/>
      <dgm:spPr/>
    </dgm:pt>
    <dgm:pt modelId="{C0959BDB-160E-4226-8EF2-04668B8CD774}" type="pres">
      <dgm:prSet presAssocID="{B44A6214-E093-4319-8133-0BFD5683C9A9}" presName="composite2" presStyleCnt="0"/>
      <dgm:spPr/>
    </dgm:pt>
    <dgm:pt modelId="{0B4DFA00-1129-405F-8079-B4204D7498F0}" type="pres">
      <dgm:prSet presAssocID="{B44A6214-E093-4319-8133-0BFD5683C9A9}" presName="background2" presStyleLbl="node2" presStyleIdx="0" presStyleCnt="2"/>
      <dgm:spPr/>
    </dgm:pt>
    <dgm:pt modelId="{DC26C068-717C-4A31-8DC1-138755121E53}" type="pres">
      <dgm:prSet presAssocID="{B44A6214-E093-4319-8133-0BFD5683C9A9}" presName="text2" presStyleLbl="fgAcc2" presStyleIdx="0" presStyleCnt="2">
        <dgm:presLayoutVars>
          <dgm:chPref val="3"/>
        </dgm:presLayoutVars>
      </dgm:prSet>
      <dgm:spPr/>
    </dgm:pt>
    <dgm:pt modelId="{E9BF31D9-84D7-4D1F-95D5-2C90BDDCC0A8}" type="pres">
      <dgm:prSet presAssocID="{B44A6214-E093-4319-8133-0BFD5683C9A9}" presName="hierChild3" presStyleCnt="0"/>
      <dgm:spPr/>
    </dgm:pt>
    <dgm:pt modelId="{177E7824-BE41-4690-B38D-2115D1CED64A}" type="pres">
      <dgm:prSet presAssocID="{F7EDE346-E29E-43FF-90FB-6C5C2D23733E}" presName="Name10" presStyleLbl="parChTrans1D2" presStyleIdx="1" presStyleCnt="2"/>
      <dgm:spPr/>
    </dgm:pt>
    <dgm:pt modelId="{99DAC6D4-9534-48BA-B2F4-88BBDB719DE9}" type="pres">
      <dgm:prSet presAssocID="{82216033-62BA-4C67-A19C-FEE1339714FE}" presName="hierRoot2" presStyleCnt="0"/>
      <dgm:spPr/>
    </dgm:pt>
    <dgm:pt modelId="{07C42229-E22F-40F5-9A3A-63EC25E41695}" type="pres">
      <dgm:prSet presAssocID="{82216033-62BA-4C67-A19C-FEE1339714FE}" presName="composite2" presStyleCnt="0"/>
      <dgm:spPr/>
    </dgm:pt>
    <dgm:pt modelId="{E4F60DBE-4E06-414A-9042-D29CA624FADB}" type="pres">
      <dgm:prSet presAssocID="{82216033-62BA-4C67-A19C-FEE1339714FE}" presName="background2" presStyleLbl="node2" presStyleIdx="1" presStyleCnt="2"/>
      <dgm:spPr/>
    </dgm:pt>
    <dgm:pt modelId="{14D03E53-13EA-493B-AFFF-2C0D4F167AF2}" type="pres">
      <dgm:prSet presAssocID="{82216033-62BA-4C67-A19C-FEE1339714FE}" presName="text2" presStyleLbl="fgAcc2" presStyleIdx="1" presStyleCnt="2">
        <dgm:presLayoutVars>
          <dgm:chPref val="3"/>
        </dgm:presLayoutVars>
      </dgm:prSet>
      <dgm:spPr/>
    </dgm:pt>
    <dgm:pt modelId="{DBD9CD92-2F11-40BA-935E-81645938AE21}" type="pres">
      <dgm:prSet presAssocID="{82216033-62BA-4C67-A19C-FEE1339714FE}" presName="hierChild3" presStyleCnt="0"/>
      <dgm:spPr/>
    </dgm:pt>
  </dgm:ptLst>
  <dgm:cxnLst>
    <dgm:cxn modelId="{8B0CAD10-6E2D-425E-819C-1BC2D6D565E7}" srcId="{E91FBA42-4BC2-4080-8B79-F12C23D8C975}" destId="{3FD9B791-FA0B-429D-BCF9-28F6F63E3433}" srcOrd="0" destOrd="0" parTransId="{B1417D8E-74C4-4F59-B60F-2BBABDAFEB20}" sibTransId="{8A2CC0D3-4957-4D04-8D6A-910B1E57EA93}"/>
    <dgm:cxn modelId="{60DEB637-6D79-4CAA-A001-4CC896C56EC6}" srcId="{3FD9B791-FA0B-429D-BCF9-28F6F63E3433}" destId="{82216033-62BA-4C67-A19C-FEE1339714FE}" srcOrd="1" destOrd="0" parTransId="{F7EDE346-E29E-43FF-90FB-6C5C2D23733E}" sibTransId="{E7F9C8D2-B712-43FA-A171-DF8E14B0938E}"/>
    <dgm:cxn modelId="{6CF55546-C0FF-4BB8-A65E-147B3591B4E5}" type="presOf" srcId="{82216033-62BA-4C67-A19C-FEE1339714FE}" destId="{14D03E53-13EA-493B-AFFF-2C0D4F167AF2}" srcOrd="0" destOrd="0" presId="urn:microsoft.com/office/officeart/2005/8/layout/hierarchy1"/>
    <dgm:cxn modelId="{004FFF66-DAF8-4646-9C0F-914F2775672D}" type="presOf" srcId="{E91FBA42-4BC2-4080-8B79-F12C23D8C975}" destId="{3AD92876-83F5-408A-9A4B-B0F5B5529CD6}" srcOrd="0" destOrd="0" presId="urn:microsoft.com/office/officeart/2005/8/layout/hierarchy1"/>
    <dgm:cxn modelId="{DB8A2755-EF98-4533-9251-197A595C4D89}" type="presOf" srcId="{3FD9B791-FA0B-429D-BCF9-28F6F63E3433}" destId="{AFC06ED0-A63A-4195-96FF-0C8E69DCA06C}" srcOrd="0" destOrd="0" presId="urn:microsoft.com/office/officeart/2005/8/layout/hierarchy1"/>
    <dgm:cxn modelId="{49926E93-2BD9-45AA-B740-E0764431C5F3}" type="presOf" srcId="{F7EDE346-E29E-43FF-90FB-6C5C2D23733E}" destId="{177E7824-BE41-4690-B38D-2115D1CED64A}" srcOrd="0" destOrd="0" presId="urn:microsoft.com/office/officeart/2005/8/layout/hierarchy1"/>
    <dgm:cxn modelId="{1BB29C93-111A-4364-9BBF-861115453E4C}" srcId="{3FD9B791-FA0B-429D-BCF9-28F6F63E3433}" destId="{B44A6214-E093-4319-8133-0BFD5683C9A9}" srcOrd="0" destOrd="0" parTransId="{02965C95-F08E-438C-9DB8-2DC286818879}" sibTransId="{B86703CF-4BF0-4536-B300-B4552F33EA74}"/>
    <dgm:cxn modelId="{E808DEC7-3419-4143-AD57-05861405B7FE}" type="presOf" srcId="{02965C95-F08E-438C-9DB8-2DC286818879}" destId="{1BBEF1BA-B1BB-44E0-B51C-9156064B788A}" srcOrd="0" destOrd="0" presId="urn:microsoft.com/office/officeart/2005/8/layout/hierarchy1"/>
    <dgm:cxn modelId="{835064F6-C804-4BC6-AA46-0C44BB7E8F0E}" type="presOf" srcId="{B44A6214-E093-4319-8133-0BFD5683C9A9}" destId="{DC26C068-717C-4A31-8DC1-138755121E53}" srcOrd="0" destOrd="0" presId="urn:microsoft.com/office/officeart/2005/8/layout/hierarchy1"/>
    <dgm:cxn modelId="{C18019C5-CD70-4C6D-8684-22A953789C2A}" type="presParOf" srcId="{3AD92876-83F5-408A-9A4B-B0F5B5529CD6}" destId="{7E501B15-4A5D-452E-B2D2-8AF297EB8E07}" srcOrd="0" destOrd="0" presId="urn:microsoft.com/office/officeart/2005/8/layout/hierarchy1"/>
    <dgm:cxn modelId="{BAFE42FD-92E9-4B6A-ABDB-36EDCFFE0202}" type="presParOf" srcId="{7E501B15-4A5D-452E-B2D2-8AF297EB8E07}" destId="{1008662A-B7B1-40F6-86D0-133DB6497D6C}" srcOrd="0" destOrd="0" presId="urn:microsoft.com/office/officeart/2005/8/layout/hierarchy1"/>
    <dgm:cxn modelId="{80076C1E-9F07-43A7-A960-151B3CD7626B}" type="presParOf" srcId="{1008662A-B7B1-40F6-86D0-133DB6497D6C}" destId="{988ACC86-AF33-4790-90FA-595CE3C3081C}" srcOrd="0" destOrd="0" presId="urn:microsoft.com/office/officeart/2005/8/layout/hierarchy1"/>
    <dgm:cxn modelId="{AD327C82-3132-4F0F-A617-4F57CF5501F3}" type="presParOf" srcId="{1008662A-B7B1-40F6-86D0-133DB6497D6C}" destId="{AFC06ED0-A63A-4195-96FF-0C8E69DCA06C}" srcOrd="1" destOrd="0" presId="urn:microsoft.com/office/officeart/2005/8/layout/hierarchy1"/>
    <dgm:cxn modelId="{31B59FE1-3539-45F3-A0BD-3F41E4F8AC42}" type="presParOf" srcId="{7E501B15-4A5D-452E-B2D2-8AF297EB8E07}" destId="{63357376-C6B5-4D5F-A6A8-49331047266D}" srcOrd="1" destOrd="0" presId="urn:microsoft.com/office/officeart/2005/8/layout/hierarchy1"/>
    <dgm:cxn modelId="{A1C6A60A-D2C8-480B-9C18-C4DE194227EF}" type="presParOf" srcId="{63357376-C6B5-4D5F-A6A8-49331047266D}" destId="{1BBEF1BA-B1BB-44E0-B51C-9156064B788A}" srcOrd="0" destOrd="0" presId="urn:microsoft.com/office/officeart/2005/8/layout/hierarchy1"/>
    <dgm:cxn modelId="{0246C39D-74DA-4B68-B3E3-DBEDD730D975}" type="presParOf" srcId="{63357376-C6B5-4D5F-A6A8-49331047266D}" destId="{D983D8E1-44F8-4E20-A6FF-EA79CF5DBD7C}" srcOrd="1" destOrd="0" presId="urn:microsoft.com/office/officeart/2005/8/layout/hierarchy1"/>
    <dgm:cxn modelId="{AEB03589-2367-4375-A66F-CFF58CBC0844}" type="presParOf" srcId="{D983D8E1-44F8-4E20-A6FF-EA79CF5DBD7C}" destId="{C0959BDB-160E-4226-8EF2-04668B8CD774}" srcOrd="0" destOrd="0" presId="urn:microsoft.com/office/officeart/2005/8/layout/hierarchy1"/>
    <dgm:cxn modelId="{54EDDF81-82A1-4A3D-BBEC-E5F42F4AF87B}" type="presParOf" srcId="{C0959BDB-160E-4226-8EF2-04668B8CD774}" destId="{0B4DFA00-1129-405F-8079-B4204D7498F0}" srcOrd="0" destOrd="0" presId="urn:microsoft.com/office/officeart/2005/8/layout/hierarchy1"/>
    <dgm:cxn modelId="{CA0E17A2-1818-4006-AA4E-C1E288A20061}" type="presParOf" srcId="{C0959BDB-160E-4226-8EF2-04668B8CD774}" destId="{DC26C068-717C-4A31-8DC1-138755121E53}" srcOrd="1" destOrd="0" presId="urn:microsoft.com/office/officeart/2005/8/layout/hierarchy1"/>
    <dgm:cxn modelId="{FDCAC6C6-907F-4683-8273-14E160F4A7B4}" type="presParOf" srcId="{D983D8E1-44F8-4E20-A6FF-EA79CF5DBD7C}" destId="{E9BF31D9-84D7-4D1F-95D5-2C90BDDCC0A8}" srcOrd="1" destOrd="0" presId="urn:microsoft.com/office/officeart/2005/8/layout/hierarchy1"/>
    <dgm:cxn modelId="{250C7C34-F188-4C2B-A689-380434F510FE}" type="presParOf" srcId="{63357376-C6B5-4D5F-A6A8-49331047266D}" destId="{177E7824-BE41-4690-B38D-2115D1CED64A}" srcOrd="2" destOrd="0" presId="urn:microsoft.com/office/officeart/2005/8/layout/hierarchy1"/>
    <dgm:cxn modelId="{0B495614-225B-43CD-93CB-352FA88DB3AA}" type="presParOf" srcId="{63357376-C6B5-4D5F-A6A8-49331047266D}" destId="{99DAC6D4-9534-48BA-B2F4-88BBDB719DE9}" srcOrd="3" destOrd="0" presId="urn:microsoft.com/office/officeart/2005/8/layout/hierarchy1"/>
    <dgm:cxn modelId="{186B43EF-A593-49B5-8330-2550FA5B8300}" type="presParOf" srcId="{99DAC6D4-9534-48BA-B2F4-88BBDB719DE9}" destId="{07C42229-E22F-40F5-9A3A-63EC25E41695}" srcOrd="0" destOrd="0" presId="urn:microsoft.com/office/officeart/2005/8/layout/hierarchy1"/>
    <dgm:cxn modelId="{9658D0C5-408B-4762-91CB-A503139098A6}" type="presParOf" srcId="{07C42229-E22F-40F5-9A3A-63EC25E41695}" destId="{E4F60DBE-4E06-414A-9042-D29CA624FADB}" srcOrd="0" destOrd="0" presId="urn:microsoft.com/office/officeart/2005/8/layout/hierarchy1"/>
    <dgm:cxn modelId="{80B6AA9A-E359-49E0-B06D-E1C13C7DB27F}" type="presParOf" srcId="{07C42229-E22F-40F5-9A3A-63EC25E41695}" destId="{14D03E53-13EA-493B-AFFF-2C0D4F167AF2}" srcOrd="1" destOrd="0" presId="urn:microsoft.com/office/officeart/2005/8/layout/hierarchy1"/>
    <dgm:cxn modelId="{B1FE0518-B7B3-48FA-85AC-E7624EA60AA0}" type="presParOf" srcId="{99DAC6D4-9534-48BA-B2F4-88BBDB719DE9}" destId="{DBD9CD92-2F11-40BA-935E-81645938AE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0537B7-520A-4EC6-BAD9-B89DA0A9214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6D1CB5D9-0143-457F-9F42-F46A1D97FDCC}">
      <dgm:prSet phldrT="[Tekst]" phldr="0"/>
      <dgm:spPr/>
      <dgm:t>
        <a:bodyPr/>
        <a:lstStyle/>
        <a:p>
          <a:pPr rtl="0"/>
          <a:r>
            <a:rPr lang="sr-Latn-RS" dirty="0">
              <a:latin typeface="Elephant"/>
            </a:rPr>
            <a:t>Konekcija sa instancom </a:t>
          </a:r>
          <a:endParaRPr lang="sr-Latn-RS" dirty="0"/>
        </a:p>
      </dgm:t>
    </dgm:pt>
    <dgm:pt modelId="{CAFE3804-EB07-4247-B87F-A9DB6D8CE405}" type="parTrans" cxnId="{AD34AD64-9D80-464A-92C6-6DA84EA95180}">
      <dgm:prSet/>
      <dgm:spPr/>
      <dgm:t>
        <a:bodyPr/>
        <a:lstStyle/>
        <a:p>
          <a:endParaRPr lang="sr-Latn-RS"/>
        </a:p>
      </dgm:t>
    </dgm:pt>
    <dgm:pt modelId="{462F9BE5-DCAF-4A7E-9535-0548C50453C5}" type="sibTrans" cxnId="{AD34AD64-9D80-464A-92C6-6DA84EA95180}">
      <dgm:prSet/>
      <dgm:spPr/>
      <dgm:t>
        <a:bodyPr/>
        <a:lstStyle/>
        <a:p>
          <a:endParaRPr lang="sr-Latn-RS"/>
        </a:p>
      </dgm:t>
    </dgm:pt>
    <dgm:pt modelId="{F0917D57-9049-4ECB-9A00-8184D03F5566}">
      <dgm:prSet phldrT="[Tekst]" phldr="0"/>
      <dgm:spPr/>
      <dgm:t>
        <a:bodyPr/>
        <a:lstStyle/>
        <a:p>
          <a:pPr rtl="0"/>
          <a:r>
            <a:rPr lang="sr-Latn-RS" dirty="0">
              <a:latin typeface="Elephant"/>
            </a:rPr>
            <a:t>Neo4j </a:t>
          </a:r>
          <a:r>
            <a:rPr lang="sr-Latn-RS" dirty="0" err="1">
              <a:latin typeface="Elephant"/>
            </a:rPr>
            <a:t>Browser</a:t>
          </a:r>
          <a:endParaRPr lang="sr-Latn-RS" dirty="0" err="1"/>
        </a:p>
      </dgm:t>
    </dgm:pt>
    <dgm:pt modelId="{53F5F5E4-70CF-4D38-BC24-D3930CF81807}" type="parTrans" cxnId="{A622F5A2-7643-4AA1-B475-81CE6579CC1E}">
      <dgm:prSet/>
      <dgm:spPr/>
      <dgm:t>
        <a:bodyPr/>
        <a:lstStyle/>
        <a:p>
          <a:endParaRPr lang="sr-Latn-RS"/>
        </a:p>
      </dgm:t>
    </dgm:pt>
    <dgm:pt modelId="{E8EE2821-BC49-4823-8EFF-F8A5E1D4AD29}" type="sibTrans" cxnId="{A622F5A2-7643-4AA1-B475-81CE6579CC1E}">
      <dgm:prSet/>
      <dgm:spPr/>
      <dgm:t>
        <a:bodyPr/>
        <a:lstStyle/>
        <a:p>
          <a:endParaRPr lang="sr-Latn-RS"/>
        </a:p>
      </dgm:t>
    </dgm:pt>
    <dgm:pt modelId="{AEA07425-BF12-4BC9-BD39-88610E5053AB}">
      <dgm:prSet phldrT="[Tekst]" phldr="0"/>
      <dgm:spPr/>
      <dgm:t>
        <a:bodyPr/>
        <a:lstStyle/>
        <a:p>
          <a:pPr rtl="0"/>
          <a:r>
            <a:rPr lang="sr-Latn-RS" dirty="0">
              <a:latin typeface="Elephant"/>
            </a:rPr>
            <a:t>Neo4j Bloom</a:t>
          </a:r>
          <a:endParaRPr lang="sr-Latn-RS" dirty="0"/>
        </a:p>
      </dgm:t>
    </dgm:pt>
    <dgm:pt modelId="{D9E18959-9753-42F1-B5C8-F9D7AAFF9109}" type="parTrans" cxnId="{199A9DB7-7B12-4160-99F6-52B1FB5A13B8}">
      <dgm:prSet/>
      <dgm:spPr/>
      <dgm:t>
        <a:bodyPr/>
        <a:lstStyle/>
        <a:p>
          <a:endParaRPr lang="sr-Latn-RS"/>
        </a:p>
      </dgm:t>
    </dgm:pt>
    <dgm:pt modelId="{BC7F41DD-5B15-4516-BFF8-F328485677BA}" type="sibTrans" cxnId="{199A9DB7-7B12-4160-99F6-52B1FB5A13B8}">
      <dgm:prSet/>
      <dgm:spPr/>
      <dgm:t>
        <a:bodyPr/>
        <a:lstStyle/>
        <a:p>
          <a:endParaRPr lang="sr-Latn-RS"/>
        </a:p>
      </dgm:t>
    </dgm:pt>
    <dgm:pt modelId="{904A11AE-50BB-46A3-81D1-8745979F461B}">
      <dgm:prSet phldrT="[Tekst]" phldr="0"/>
      <dgm:spPr/>
      <dgm:t>
        <a:bodyPr/>
        <a:lstStyle/>
        <a:p>
          <a:pPr rtl="0"/>
          <a:r>
            <a:rPr lang="sr-Latn-RS" dirty="0">
              <a:latin typeface="Elephant"/>
            </a:rPr>
            <a:t>Neo4j Desktop</a:t>
          </a:r>
          <a:endParaRPr lang="sr-Latn-RS" dirty="0"/>
        </a:p>
      </dgm:t>
    </dgm:pt>
    <dgm:pt modelId="{AB41E142-38D4-45F8-BEE0-DB7707E8066E}" type="parTrans" cxnId="{D8AA50E7-8708-4F01-BCDC-52E5253856B2}">
      <dgm:prSet/>
      <dgm:spPr/>
      <dgm:t>
        <a:bodyPr/>
        <a:lstStyle/>
        <a:p>
          <a:endParaRPr lang="sr-Latn-RS"/>
        </a:p>
      </dgm:t>
    </dgm:pt>
    <dgm:pt modelId="{FB0946BB-7F51-408C-BE68-21758FE6364B}" type="sibTrans" cxnId="{D8AA50E7-8708-4F01-BCDC-52E5253856B2}">
      <dgm:prSet/>
      <dgm:spPr/>
      <dgm:t>
        <a:bodyPr/>
        <a:lstStyle/>
        <a:p>
          <a:endParaRPr lang="sr-Latn-RS"/>
        </a:p>
      </dgm:t>
    </dgm:pt>
    <dgm:pt modelId="{F06BD620-8C3E-4E5A-8CEA-409499CA674A}">
      <dgm:prSet phldrT="[Tekst]" phldr="0"/>
      <dgm:spPr/>
      <dgm:t>
        <a:bodyPr/>
        <a:lstStyle/>
        <a:p>
          <a:pPr rtl="0"/>
          <a:r>
            <a:rPr lang="sr-Latn-RS" dirty="0">
              <a:latin typeface="Elephant"/>
            </a:rPr>
            <a:t>Neo4j </a:t>
          </a:r>
          <a:r>
            <a:rPr lang="sr-Latn-RS" dirty="0" err="1">
              <a:latin typeface="Elephant"/>
            </a:rPr>
            <a:t>Cypher</a:t>
          </a:r>
          <a:r>
            <a:rPr lang="sr-Latn-RS" dirty="0">
              <a:latin typeface="Elephant"/>
            </a:rPr>
            <a:t> </a:t>
          </a:r>
          <a:r>
            <a:rPr lang="sr-Latn-RS" dirty="0" err="1">
              <a:latin typeface="Elephant"/>
            </a:rPr>
            <a:t>Shell</a:t>
          </a:r>
          <a:endParaRPr lang="sr-Latn-RS" dirty="0" err="1"/>
        </a:p>
      </dgm:t>
    </dgm:pt>
    <dgm:pt modelId="{0851AF0E-233D-480A-86EE-FD599C00A654}" type="parTrans" cxnId="{7ED9D25D-6BFB-4AC1-BB4E-DBAF01A2C50D}">
      <dgm:prSet/>
      <dgm:spPr/>
      <dgm:t>
        <a:bodyPr/>
        <a:lstStyle/>
        <a:p>
          <a:endParaRPr lang="sr-Latn-RS"/>
        </a:p>
      </dgm:t>
    </dgm:pt>
    <dgm:pt modelId="{AF0D572D-5987-4966-85F4-F38E8B20E8EF}" type="sibTrans" cxnId="{7ED9D25D-6BFB-4AC1-BB4E-DBAF01A2C50D}">
      <dgm:prSet/>
      <dgm:spPr/>
      <dgm:t>
        <a:bodyPr/>
        <a:lstStyle/>
        <a:p>
          <a:endParaRPr lang="sr-Latn-RS"/>
        </a:p>
      </dgm:t>
    </dgm:pt>
    <dgm:pt modelId="{485F6AAD-B94D-440F-982A-C09CC45805B4}" type="pres">
      <dgm:prSet presAssocID="{230537B7-520A-4EC6-BAD9-B89DA0A9214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9AF720-096F-4529-8EA4-9D060C0CECBD}" type="pres">
      <dgm:prSet presAssocID="{6D1CB5D9-0143-457F-9F42-F46A1D97FDCC}" presName="hierRoot1" presStyleCnt="0"/>
      <dgm:spPr/>
    </dgm:pt>
    <dgm:pt modelId="{EA904505-395C-4E5D-9058-538E26891FAA}" type="pres">
      <dgm:prSet presAssocID="{6D1CB5D9-0143-457F-9F42-F46A1D97FDCC}" presName="composite" presStyleCnt="0"/>
      <dgm:spPr/>
    </dgm:pt>
    <dgm:pt modelId="{52472E98-19BF-4961-8FC7-631DF0EE2242}" type="pres">
      <dgm:prSet presAssocID="{6D1CB5D9-0143-457F-9F42-F46A1D97FDCC}" presName="background" presStyleLbl="node0" presStyleIdx="0" presStyleCnt="1"/>
      <dgm:spPr/>
    </dgm:pt>
    <dgm:pt modelId="{56493E4C-6CE6-4617-8B8D-B7AE9CAF002D}" type="pres">
      <dgm:prSet presAssocID="{6D1CB5D9-0143-457F-9F42-F46A1D97FDCC}" presName="text" presStyleLbl="fgAcc0" presStyleIdx="0" presStyleCnt="1">
        <dgm:presLayoutVars>
          <dgm:chPref val="3"/>
        </dgm:presLayoutVars>
      </dgm:prSet>
      <dgm:spPr/>
    </dgm:pt>
    <dgm:pt modelId="{004FEA38-E525-4C34-8DB1-1EE9443B90DE}" type="pres">
      <dgm:prSet presAssocID="{6D1CB5D9-0143-457F-9F42-F46A1D97FDCC}" presName="hierChild2" presStyleCnt="0"/>
      <dgm:spPr/>
    </dgm:pt>
    <dgm:pt modelId="{8184E8F7-BECF-46F3-A454-3A1C6073372C}" type="pres">
      <dgm:prSet presAssocID="{53F5F5E4-70CF-4D38-BC24-D3930CF81807}" presName="Name10" presStyleLbl="parChTrans1D2" presStyleIdx="0" presStyleCnt="4"/>
      <dgm:spPr/>
    </dgm:pt>
    <dgm:pt modelId="{1C31D5B8-45F5-4DC0-8411-7BC4F6703AE8}" type="pres">
      <dgm:prSet presAssocID="{F0917D57-9049-4ECB-9A00-8184D03F5566}" presName="hierRoot2" presStyleCnt="0"/>
      <dgm:spPr/>
    </dgm:pt>
    <dgm:pt modelId="{34A5438B-D5EF-49F8-A27D-772EDF28EE6B}" type="pres">
      <dgm:prSet presAssocID="{F0917D57-9049-4ECB-9A00-8184D03F5566}" presName="composite2" presStyleCnt="0"/>
      <dgm:spPr/>
    </dgm:pt>
    <dgm:pt modelId="{1DB89A1F-57A7-498E-B676-20E636BBF2DC}" type="pres">
      <dgm:prSet presAssocID="{F0917D57-9049-4ECB-9A00-8184D03F5566}" presName="background2" presStyleLbl="node2" presStyleIdx="0" presStyleCnt="4"/>
      <dgm:spPr/>
    </dgm:pt>
    <dgm:pt modelId="{C0708B2C-BCDF-4E26-BEC5-5123F7162EC7}" type="pres">
      <dgm:prSet presAssocID="{F0917D57-9049-4ECB-9A00-8184D03F5566}" presName="text2" presStyleLbl="fgAcc2" presStyleIdx="0" presStyleCnt="4">
        <dgm:presLayoutVars>
          <dgm:chPref val="3"/>
        </dgm:presLayoutVars>
      </dgm:prSet>
      <dgm:spPr/>
    </dgm:pt>
    <dgm:pt modelId="{FA27507B-2FF3-455C-BAE0-9ECCDB4044CF}" type="pres">
      <dgm:prSet presAssocID="{F0917D57-9049-4ECB-9A00-8184D03F5566}" presName="hierChild3" presStyleCnt="0"/>
      <dgm:spPr/>
    </dgm:pt>
    <dgm:pt modelId="{06285186-E0E5-46F8-9A63-F1DA1C9128A9}" type="pres">
      <dgm:prSet presAssocID="{D9E18959-9753-42F1-B5C8-F9D7AAFF9109}" presName="Name10" presStyleLbl="parChTrans1D2" presStyleIdx="1" presStyleCnt="4"/>
      <dgm:spPr/>
    </dgm:pt>
    <dgm:pt modelId="{9FE901BC-C45F-49F2-80BA-85625B4D033F}" type="pres">
      <dgm:prSet presAssocID="{AEA07425-BF12-4BC9-BD39-88610E5053AB}" presName="hierRoot2" presStyleCnt="0"/>
      <dgm:spPr/>
    </dgm:pt>
    <dgm:pt modelId="{8556EFE6-4B78-4238-9750-7EAA5F2D2FA7}" type="pres">
      <dgm:prSet presAssocID="{AEA07425-BF12-4BC9-BD39-88610E5053AB}" presName="composite2" presStyleCnt="0"/>
      <dgm:spPr/>
    </dgm:pt>
    <dgm:pt modelId="{1D3F784B-4D3A-4414-94DE-8175430D3FCF}" type="pres">
      <dgm:prSet presAssocID="{AEA07425-BF12-4BC9-BD39-88610E5053AB}" presName="background2" presStyleLbl="node2" presStyleIdx="1" presStyleCnt="4"/>
      <dgm:spPr/>
    </dgm:pt>
    <dgm:pt modelId="{1E629AFD-9488-4FBF-9272-3FD41270B93F}" type="pres">
      <dgm:prSet presAssocID="{AEA07425-BF12-4BC9-BD39-88610E5053AB}" presName="text2" presStyleLbl="fgAcc2" presStyleIdx="1" presStyleCnt="4">
        <dgm:presLayoutVars>
          <dgm:chPref val="3"/>
        </dgm:presLayoutVars>
      </dgm:prSet>
      <dgm:spPr/>
    </dgm:pt>
    <dgm:pt modelId="{885CA425-9285-4E36-BA86-4F7ED563C7F8}" type="pres">
      <dgm:prSet presAssocID="{AEA07425-BF12-4BC9-BD39-88610E5053AB}" presName="hierChild3" presStyleCnt="0"/>
      <dgm:spPr/>
    </dgm:pt>
    <dgm:pt modelId="{1CED484C-2BB0-41EF-9DF7-B70CF9704559}" type="pres">
      <dgm:prSet presAssocID="{AB41E142-38D4-45F8-BEE0-DB7707E8066E}" presName="Name10" presStyleLbl="parChTrans1D2" presStyleIdx="2" presStyleCnt="4"/>
      <dgm:spPr/>
    </dgm:pt>
    <dgm:pt modelId="{9EFA8FF7-5DC9-4D70-9AC5-A10267C216B6}" type="pres">
      <dgm:prSet presAssocID="{904A11AE-50BB-46A3-81D1-8745979F461B}" presName="hierRoot2" presStyleCnt="0"/>
      <dgm:spPr/>
    </dgm:pt>
    <dgm:pt modelId="{A95EBD17-9C75-4EE9-88B9-7671792D8599}" type="pres">
      <dgm:prSet presAssocID="{904A11AE-50BB-46A3-81D1-8745979F461B}" presName="composite2" presStyleCnt="0"/>
      <dgm:spPr/>
    </dgm:pt>
    <dgm:pt modelId="{8F822049-9FD9-4688-B36F-FBD5A972BCBF}" type="pres">
      <dgm:prSet presAssocID="{904A11AE-50BB-46A3-81D1-8745979F461B}" presName="background2" presStyleLbl="node2" presStyleIdx="2" presStyleCnt="4"/>
      <dgm:spPr/>
    </dgm:pt>
    <dgm:pt modelId="{5E231102-8C4A-46E9-BFF1-4053A74D865D}" type="pres">
      <dgm:prSet presAssocID="{904A11AE-50BB-46A3-81D1-8745979F461B}" presName="text2" presStyleLbl="fgAcc2" presStyleIdx="2" presStyleCnt="4">
        <dgm:presLayoutVars>
          <dgm:chPref val="3"/>
        </dgm:presLayoutVars>
      </dgm:prSet>
      <dgm:spPr/>
    </dgm:pt>
    <dgm:pt modelId="{322D4E12-CBC5-43D3-8961-8716DA0B119F}" type="pres">
      <dgm:prSet presAssocID="{904A11AE-50BB-46A3-81D1-8745979F461B}" presName="hierChild3" presStyleCnt="0"/>
      <dgm:spPr/>
    </dgm:pt>
    <dgm:pt modelId="{18C0E230-CBC9-43F1-8153-BDFD399EB198}" type="pres">
      <dgm:prSet presAssocID="{0851AF0E-233D-480A-86EE-FD599C00A654}" presName="Name10" presStyleLbl="parChTrans1D2" presStyleIdx="3" presStyleCnt="4"/>
      <dgm:spPr/>
    </dgm:pt>
    <dgm:pt modelId="{2359C1D3-1D83-4705-91DE-D7DB805323C1}" type="pres">
      <dgm:prSet presAssocID="{F06BD620-8C3E-4E5A-8CEA-409499CA674A}" presName="hierRoot2" presStyleCnt="0"/>
      <dgm:spPr/>
    </dgm:pt>
    <dgm:pt modelId="{FE62C3B0-A6E8-4185-B885-4B6D74DE1210}" type="pres">
      <dgm:prSet presAssocID="{F06BD620-8C3E-4E5A-8CEA-409499CA674A}" presName="composite2" presStyleCnt="0"/>
      <dgm:spPr/>
    </dgm:pt>
    <dgm:pt modelId="{5D61B2E3-1B77-46D9-B003-64EB108BA017}" type="pres">
      <dgm:prSet presAssocID="{F06BD620-8C3E-4E5A-8CEA-409499CA674A}" presName="background2" presStyleLbl="node2" presStyleIdx="3" presStyleCnt="4"/>
      <dgm:spPr/>
    </dgm:pt>
    <dgm:pt modelId="{81547742-B8DC-475E-B7B5-0CC2B1DFE44E}" type="pres">
      <dgm:prSet presAssocID="{F06BD620-8C3E-4E5A-8CEA-409499CA674A}" presName="text2" presStyleLbl="fgAcc2" presStyleIdx="3" presStyleCnt="4">
        <dgm:presLayoutVars>
          <dgm:chPref val="3"/>
        </dgm:presLayoutVars>
      </dgm:prSet>
      <dgm:spPr/>
    </dgm:pt>
    <dgm:pt modelId="{C9DD7CFA-FDA5-4032-86FC-AE7E3F267571}" type="pres">
      <dgm:prSet presAssocID="{F06BD620-8C3E-4E5A-8CEA-409499CA674A}" presName="hierChild3" presStyleCnt="0"/>
      <dgm:spPr/>
    </dgm:pt>
  </dgm:ptLst>
  <dgm:cxnLst>
    <dgm:cxn modelId="{7AB00E01-4105-4231-B481-74D527F72183}" type="presOf" srcId="{0851AF0E-233D-480A-86EE-FD599C00A654}" destId="{18C0E230-CBC9-43F1-8153-BDFD399EB198}" srcOrd="0" destOrd="0" presId="urn:microsoft.com/office/officeart/2005/8/layout/hierarchy1"/>
    <dgm:cxn modelId="{7ED9D25D-6BFB-4AC1-BB4E-DBAF01A2C50D}" srcId="{6D1CB5D9-0143-457F-9F42-F46A1D97FDCC}" destId="{F06BD620-8C3E-4E5A-8CEA-409499CA674A}" srcOrd="3" destOrd="0" parTransId="{0851AF0E-233D-480A-86EE-FD599C00A654}" sibTransId="{AF0D572D-5987-4966-85F4-F38E8B20E8EF}"/>
    <dgm:cxn modelId="{AD34AD64-9D80-464A-92C6-6DA84EA95180}" srcId="{230537B7-520A-4EC6-BAD9-B89DA0A9214B}" destId="{6D1CB5D9-0143-457F-9F42-F46A1D97FDCC}" srcOrd="0" destOrd="0" parTransId="{CAFE3804-EB07-4247-B87F-A9DB6D8CE405}" sibTransId="{462F9BE5-DCAF-4A7E-9535-0548C50453C5}"/>
    <dgm:cxn modelId="{172D5D4C-F3BA-452E-A3EF-C96506BB2605}" type="presOf" srcId="{F0917D57-9049-4ECB-9A00-8184D03F5566}" destId="{C0708B2C-BCDF-4E26-BEC5-5123F7162EC7}" srcOrd="0" destOrd="0" presId="urn:microsoft.com/office/officeart/2005/8/layout/hierarchy1"/>
    <dgm:cxn modelId="{C9BCAB7C-B303-4961-8769-3D1809C28ABE}" type="presOf" srcId="{AB41E142-38D4-45F8-BEE0-DB7707E8066E}" destId="{1CED484C-2BB0-41EF-9DF7-B70CF9704559}" srcOrd="0" destOrd="0" presId="urn:microsoft.com/office/officeart/2005/8/layout/hierarchy1"/>
    <dgm:cxn modelId="{4E6C3886-3D0F-4245-9A6B-7818E37E3AE4}" type="presOf" srcId="{230537B7-520A-4EC6-BAD9-B89DA0A9214B}" destId="{485F6AAD-B94D-440F-982A-C09CC45805B4}" srcOrd="0" destOrd="0" presId="urn:microsoft.com/office/officeart/2005/8/layout/hierarchy1"/>
    <dgm:cxn modelId="{641DF996-4FB1-4425-BCEC-B0FE0C76FBB4}" type="presOf" srcId="{6D1CB5D9-0143-457F-9F42-F46A1D97FDCC}" destId="{56493E4C-6CE6-4617-8B8D-B7AE9CAF002D}" srcOrd="0" destOrd="0" presId="urn:microsoft.com/office/officeart/2005/8/layout/hierarchy1"/>
    <dgm:cxn modelId="{A622F5A2-7643-4AA1-B475-81CE6579CC1E}" srcId="{6D1CB5D9-0143-457F-9F42-F46A1D97FDCC}" destId="{F0917D57-9049-4ECB-9A00-8184D03F5566}" srcOrd="0" destOrd="0" parTransId="{53F5F5E4-70CF-4D38-BC24-D3930CF81807}" sibTransId="{E8EE2821-BC49-4823-8EFF-F8A5E1D4AD29}"/>
    <dgm:cxn modelId="{C42EADA6-4BC3-455B-A542-2A68DC421CB5}" type="presOf" srcId="{53F5F5E4-70CF-4D38-BC24-D3930CF81807}" destId="{8184E8F7-BECF-46F3-A454-3A1C6073372C}" srcOrd="0" destOrd="0" presId="urn:microsoft.com/office/officeart/2005/8/layout/hierarchy1"/>
    <dgm:cxn modelId="{9C6828B6-4646-4327-A825-FDA87D73DC67}" type="presOf" srcId="{AEA07425-BF12-4BC9-BD39-88610E5053AB}" destId="{1E629AFD-9488-4FBF-9272-3FD41270B93F}" srcOrd="0" destOrd="0" presId="urn:microsoft.com/office/officeart/2005/8/layout/hierarchy1"/>
    <dgm:cxn modelId="{199A9DB7-7B12-4160-99F6-52B1FB5A13B8}" srcId="{6D1CB5D9-0143-457F-9F42-F46A1D97FDCC}" destId="{AEA07425-BF12-4BC9-BD39-88610E5053AB}" srcOrd="1" destOrd="0" parTransId="{D9E18959-9753-42F1-B5C8-F9D7AAFF9109}" sibTransId="{BC7F41DD-5B15-4516-BFF8-F328485677BA}"/>
    <dgm:cxn modelId="{A2DBFAD3-A8F7-47E4-8350-607C3090CA5A}" type="presOf" srcId="{F06BD620-8C3E-4E5A-8CEA-409499CA674A}" destId="{81547742-B8DC-475E-B7B5-0CC2B1DFE44E}" srcOrd="0" destOrd="0" presId="urn:microsoft.com/office/officeart/2005/8/layout/hierarchy1"/>
    <dgm:cxn modelId="{78B5F5E2-DDB0-438D-8E16-311B64851652}" type="presOf" srcId="{D9E18959-9753-42F1-B5C8-F9D7AAFF9109}" destId="{06285186-E0E5-46F8-9A63-F1DA1C9128A9}" srcOrd="0" destOrd="0" presId="urn:microsoft.com/office/officeart/2005/8/layout/hierarchy1"/>
    <dgm:cxn modelId="{D8AA50E7-8708-4F01-BCDC-52E5253856B2}" srcId="{6D1CB5D9-0143-457F-9F42-F46A1D97FDCC}" destId="{904A11AE-50BB-46A3-81D1-8745979F461B}" srcOrd="2" destOrd="0" parTransId="{AB41E142-38D4-45F8-BEE0-DB7707E8066E}" sibTransId="{FB0946BB-7F51-408C-BE68-21758FE6364B}"/>
    <dgm:cxn modelId="{B83930F0-BDB1-4EB5-AD85-E8B0BDE19B9F}" type="presOf" srcId="{904A11AE-50BB-46A3-81D1-8745979F461B}" destId="{5E231102-8C4A-46E9-BFF1-4053A74D865D}" srcOrd="0" destOrd="0" presId="urn:microsoft.com/office/officeart/2005/8/layout/hierarchy1"/>
    <dgm:cxn modelId="{6708753E-F01D-4E3A-9E83-89539A88E7BB}" type="presParOf" srcId="{485F6AAD-B94D-440F-982A-C09CC45805B4}" destId="{609AF720-096F-4529-8EA4-9D060C0CECBD}" srcOrd="0" destOrd="0" presId="urn:microsoft.com/office/officeart/2005/8/layout/hierarchy1"/>
    <dgm:cxn modelId="{4A51BC5A-EEA3-4F16-B6C8-021DB8790333}" type="presParOf" srcId="{609AF720-096F-4529-8EA4-9D060C0CECBD}" destId="{EA904505-395C-4E5D-9058-538E26891FAA}" srcOrd="0" destOrd="0" presId="urn:microsoft.com/office/officeart/2005/8/layout/hierarchy1"/>
    <dgm:cxn modelId="{F4022A0C-9FB7-4498-BC65-BD854F2C6312}" type="presParOf" srcId="{EA904505-395C-4E5D-9058-538E26891FAA}" destId="{52472E98-19BF-4961-8FC7-631DF0EE2242}" srcOrd="0" destOrd="0" presId="urn:microsoft.com/office/officeart/2005/8/layout/hierarchy1"/>
    <dgm:cxn modelId="{9B4033E9-AC37-4CF5-AAD1-5C77BAFB76F6}" type="presParOf" srcId="{EA904505-395C-4E5D-9058-538E26891FAA}" destId="{56493E4C-6CE6-4617-8B8D-B7AE9CAF002D}" srcOrd="1" destOrd="0" presId="urn:microsoft.com/office/officeart/2005/8/layout/hierarchy1"/>
    <dgm:cxn modelId="{EFCE6B9C-C4AF-4652-A27D-FE916C902206}" type="presParOf" srcId="{609AF720-096F-4529-8EA4-9D060C0CECBD}" destId="{004FEA38-E525-4C34-8DB1-1EE9443B90DE}" srcOrd="1" destOrd="0" presId="urn:microsoft.com/office/officeart/2005/8/layout/hierarchy1"/>
    <dgm:cxn modelId="{3031060D-3ECC-41D1-9F10-AEA447AA1383}" type="presParOf" srcId="{004FEA38-E525-4C34-8DB1-1EE9443B90DE}" destId="{8184E8F7-BECF-46F3-A454-3A1C6073372C}" srcOrd="0" destOrd="0" presId="urn:microsoft.com/office/officeart/2005/8/layout/hierarchy1"/>
    <dgm:cxn modelId="{93C4671B-F1AE-40EF-9BA6-0DD1F0D25193}" type="presParOf" srcId="{004FEA38-E525-4C34-8DB1-1EE9443B90DE}" destId="{1C31D5B8-45F5-4DC0-8411-7BC4F6703AE8}" srcOrd="1" destOrd="0" presId="urn:microsoft.com/office/officeart/2005/8/layout/hierarchy1"/>
    <dgm:cxn modelId="{073C9D14-E005-48D1-A193-BE75B9C2D950}" type="presParOf" srcId="{1C31D5B8-45F5-4DC0-8411-7BC4F6703AE8}" destId="{34A5438B-D5EF-49F8-A27D-772EDF28EE6B}" srcOrd="0" destOrd="0" presId="urn:microsoft.com/office/officeart/2005/8/layout/hierarchy1"/>
    <dgm:cxn modelId="{BAF1B9DE-EA05-4184-A0B7-84FF33B6E16B}" type="presParOf" srcId="{34A5438B-D5EF-49F8-A27D-772EDF28EE6B}" destId="{1DB89A1F-57A7-498E-B676-20E636BBF2DC}" srcOrd="0" destOrd="0" presId="urn:microsoft.com/office/officeart/2005/8/layout/hierarchy1"/>
    <dgm:cxn modelId="{8AE4C25C-EBAF-4CBE-943C-88E3E9977D85}" type="presParOf" srcId="{34A5438B-D5EF-49F8-A27D-772EDF28EE6B}" destId="{C0708B2C-BCDF-4E26-BEC5-5123F7162EC7}" srcOrd="1" destOrd="0" presId="urn:microsoft.com/office/officeart/2005/8/layout/hierarchy1"/>
    <dgm:cxn modelId="{48B834EA-E653-4A0D-8302-457F19BAF7DC}" type="presParOf" srcId="{1C31D5B8-45F5-4DC0-8411-7BC4F6703AE8}" destId="{FA27507B-2FF3-455C-BAE0-9ECCDB4044CF}" srcOrd="1" destOrd="0" presId="urn:microsoft.com/office/officeart/2005/8/layout/hierarchy1"/>
    <dgm:cxn modelId="{7140F812-6884-4210-B1F5-384937065E7A}" type="presParOf" srcId="{004FEA38-E525-4C34-8DB1-1EE9443B90DE}" destId="{06285186-E0E5-46F8-9A63-F1DA1C9128A9}" srcOrd="2" destOrd="0" presId="urn:microsoft.com/office/officeart/2005/8/layout/hierarchy1"/>
    <dgm:cxn modelId="{82F7C6DB-A472-46AE-A014-662C4F7FA277}" type="presParOf" srcId="{004FEA38-E525-4C34-8DB1-1EE9443B90DE}" destId="{9FE901BC-C45F-49F2-80BA-85625B4D033F}" srcOrd="3" destOrd="0" presId="urn:microsoft.com/office/officeart/2005/8/layout/hierarchy1"/>
    <dgm:cxn modelId="{A59617CE-DF36-4E81-B782-F5D5C3E8BA11}" type="presParOf" srcId="{9FE901BC-C45F-49F2-80BA-85625B4D033F}" destId="{8556EFE6-4B78-4238-9750-7EAA5F2D2FA7}" srcOrd="0" destOrd="0" presId="urn:microsoft.com/office/officeart/2005/8/layout/hierarchy1"/>
    <dgm:cxn modelId="{5DF5C480-2467-42E1-8B1D-3B27A5BA9423}" type="presParOf" srcId="{8556EFE6-4B78-4238-9750-7EAA5F2D2FA7}" destId="{1D3F784B-4D3A-4414-94DE-8175430D3FCF}" srcOrd="0" destOrd="0" presId="urn:microsoft.com/office/officeart/2005/8/layout/hierarchy1"/>
    <dgm:cxn modelId="{BD9699B0-E836-4EF0-BCE9-903B8F1EFB76}" type="presParOf" srcId="{8556EFE6-4B78-4238-9750-7EAA5F2D2FA7}" destId="{1E629AFD-9488-4FBF-9272-3FD41270B93F}" srcOrd="1" destOrd="0" presId="urn:microsoft.com/office/officeart/2005/8/layout/hierarchy1"/>
    <dgm:cxn modelId="{12514AEB-16D7-492F-AE0C-02F3F9593CC0}" type="presParOf" srcId="{9FE901BC-C45F-49F2-80BA-85625B4D033F}" destId="{885CA425-9285-4E36-BA86-4F7ED563C7F8}" srcOrd="1" destOrd="0" presId="urn:microsoft.com/office/officeart/2005/8/layout/hierarchy1"/>
    <dgm:cxn modelId="{522F2794-B8CA-4987-BA6C-9A6C888E4B72}" type="presParOf" srcId="{004FEA38-E525-4C34-8DB1-1EE9443B90DE}" destId="{1CED484C-2BB0-41EF-9DF7-B70CF9704559}" srcOrd="4" destOrd="0" presId="urn:microsoft.com/office/officeart/2005/8/layout/hierarchy1"/>
    <dgm:cxn modelId="{2B32B26B-39A7-4171-B3FD-CE1775168F6C}" type="presParOf" srcId="{004FEA38-E525-4C34-8DB1-1EE9443B90DE}" destId="{9EFA8FF7-5DC9-4D70-9AC5-A10267C216B6}" srcOrd="5" destOrd="0" presId="urn:microsoft.com/office/officeart/2005/8/layout/hierarchy1"/>
    <dgm:cxn modelId="{D3A52FE0-FBA0-4183-A44F-7C752C20598B}" type="presParOf" srcId="{9EFA8FF7-5DC9-4D70-9AC5-A10267C216B6}" destId="{A95EBD17-9C75-4EE9-88B9-7671792D8599}" srcOrd="0" destOrd="0" presId="urn:microsoft.com/office/officeart/2005/8/layout/hierarchy1"/>
    <dgm:cxn modelId="{66A4C33F-63C9-4436-B442-778DB6B08B92}" type="presParOf" srcId="{A95EBD17-9C75-4EE9-88B9-7671792D8599}" destId="{8F822049-9FD9-4688-B36F-FBD5A972BCBF}" srcOrd="0" destOrd="0" presId="urn:microsoft.com/office/officeart/2005/8/layout/hierarchy1"/>
    <dgm:cxn modelId="{3007F231-555A-47AB-8F5C-97A0C1EE81E9}" type="presParOf" srcId="{A95EBD17-9C75-4EE9-88B9-7671792D8599}" destId="{5E231102-8C4A-46E9-BFF1-4053A74D865D}" srcOrd="1" destOrd="0" presId="urn:microsoft.com/office/officeart/2005/8/layout/hierarchy1"/>
    <dgm:cxn modelId="{093827C0-FF4E-4924-9308-D3E39148DB18}" type="presParOf" srcId="{9EFA8FF7-5DC9-4D70-9AC5-A10267C216B6}" destId="{322D4E12-CBC5-43D3-8961-8716DA0B119F}" srcOrd="1" destOrd="0" presId="urn:microsoft.com/office/officeart/2005/8/layout/hierarchy1"/>
    <dgm:cxn modelId="{9F18B9B0-F539-4A87-A0ED-3DDDEECC6E60}" type="presParOf" srcId="{004FEA38-E525-4C34-8DB1-1EE9443B90DE}" destId="{18C0E230-CBC9-43F1-8153-BDFD399EB198}" srcOrd="6" destOrd="0" presId="urn:microsoft.com/office/officeart/2005/8/layout/hierarchy1"/>
    <dgm:cxn modelId="{23BB7132-7EAE-403B-A953-24C0A36A6C4F}" type="presParOf" srcId="{004FEA38-E525-4C34-8DB1-1EE9443B90DE}" destId="{2359C1D3-1D83-4705-91DE-D7DB805323C1}" srcOrd="7" destOrd="0" presId="urn:microsoft.com/office/officeart/2005/8/layout/hierarchy1"/>
    <dgm:cxn modelId="{9081A5F6-DB28-4662-BCCC-D8CD41087448}" type="presParOf" srcId="{2359C1D3-1D83-4705-91DE-D7DB805323C1}" destId="{FE62C3B0-A6E8-4185-B885-4B6D74DE1210}" srcOrd="0" destOrd="0" presId="urn:microsoft.com/office/officeart/2005/8/layout/hierarchy1"/>
    <dgm:cxn modelId="{FEF8E22C-A8CF-42BB-89F0-D5FBD1CB3108}" type="presParOf" srcId="{FE62C3B0-A6E8-4185-B885-4B6D74DE1210}" destId="{5D61B2E3-1B77-46D9-B003-64EB108BA017}" srcOrd="0" destOrd="0" presId="urn:microsoft.com/office/officeart/2005/8/layout/hierarchy1"/>
    <dgm:cxn modelId="{2BCC77AC-5A60-4A4A-B779-F55107B03879}" type="presParOf" srcId="{FE62C3B0-A6E8-4185-B885-4B6D74DE1210}" destId="{81547742-B8DC-475E-B7B5-0CC2B1DFE44E}" srcOrd="1" destOrd="0" presId="urn:microsoft.com/office/officeart/2005/8/layout/hierarchy1"/>
    <dgm:cxn modelId="{284CB1A3-7E4C-47F8-835A-839CE849A2AD}" type="presParOf" srcId="{2359C1D3-1D83-4705-91DE-D7DB805323C1}" destId="{C9DD7CFA-FDA5-4032-86FC-AE7E3F26757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326ED3-1A31-4EFD-A14B-AC06C737A9FD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RS"/>
        </a:p>
      </dgm:t>
    </dgm:pt>
    <dgm:pt modelId="{5E259268-0CCE-43F3-8B5D-1E7996F7BDB8}">
      <dgm:prSet phldrT="[Tekst]" phldr="0"/>
      <dgm:spPr/>
      <dgm:t>
        <a:bodyPr/>
        <a:lstStyle/>
        <a:p>
          <a:pPr rtl="0"/>
          <a:r>
            <a:rPr lang="sr-Latn-RS" dirty="0">
              <a:latin typeface="Elephant"/>
            </a:rPr>
            <a:t>CPU </a:t>
          </a:r>
          <a:r>
            <a:rPr lang="sr-Latn-RS" dirty="0" err="1">
              <a:latin typeface="Elephant"/>
            </a:rPr>
            <a:t>Usage</a:t>
          </a:r>
          <a:endParaRPr lang="sr-Latn-RS" dirty="0" err="1"/>
        </a:p>
      </dgm:t>
    </dgm:pt>
    <dgm:pt modelId="{BD3158C5-6FA0-4E1A-B07E-2701F91192C5}" type="parTrans" cxnId="{8BAB4553-5DE9-46C6-83BA-34CBA48884A6}">
      <dgm:prSet/>
      <dgm:spPr/>
      <dgm:t>
        <a:bodyPr/>
        <a:lstStyle/>
        <a:p>
          <a:endParaRPr lang="sr-Latn-RS"/>
        </a:p>
      </dgm:t>
    </dgm:pt>
    <dgm:pt modelId="{23DCDD79-6619-497F-ABE8-B73F00B85DC9}" type="sibTrans" cxnId="{8BAB4553-5DE9-46C6-83BA-34CBA48884A6}">
      <dgm:prSet/>
      <dgm:spPr/>
      <dgm:t>
        <a:bodyPr/>
        <a:lstStyle/>
        <a:p>
          <a:endParaRPr lang="sr-Latn-RS"/>
        </a:p>
      </dgm:t>
    </dgm:pt>
    <dgm:pt modelId="{406B9822-F2EC-46BC-B27D-4DF43E9B6F25}">
      <dgm:prSet phldrT="[Tekst]" phldr="0"/>
      <dgm:spPr/>
      <dgm:t>
        <a:bodyPr/>
        <a:lstStyle/>
        <a:p>
          <a:pPr rtl="0"/>
          <a:r>
            <a:rPr lang="sr-Latn-RS" dirty="0" err="1">
              <a:latin typeface="Elephant"/>
            </a:rPr>
            <a:t>Storage</a:t>
          </a:r>
          <a:r>
            <a:rPr lang="sr-Latn-RS" dirty="0">
              <a:latin typeface="Elephant"/>
            </a:rPr>
            <a:t> </a:t>
          </a:r>
          <a:r>
            <a:rPr lang="sr-Latn-RS" dirty="0" err="1">
              <a:latin typeface="Elephant"/>
            </a:rPr>
            <a:t>Used</a:t>
          </a:r>
          <a:endParaRPr lang="sr-Latn-RS" dirty="0" err="1"/>
        </a:p>
      </dgm:t>
    </dgm:pt>
    <dgm:pt modelId="{EF336835-AD0F-4E12-8FF7-67A999244832}" type="parTrans" cxnId="{0447AF0C-64E2-4CA1-A6F2-550C79E86700}">
      <dgm:prSet/>
      <dgm:spPr/>
      <dgm:t>
        <a:bodyPr/>
        <a:lstStyle/>
        <a:p>
          <a:endParaRPr lang="sr-Latn-RS"/>
        </a:p>
      </dgm:t>
    </dgm:pt>
    <dgm:pt modelId="{F56436CC-2F07-4796-BEE8-EEF9BFA1A1DB}" type="sibTrans" cxnId="{0447AF0C-64E2-4CA1-A6F2-550C79E86700}">
      <dgm:prSet/>
      <dgm:spPr/>
      <dgm:t>
        <a:bodyPr/>
        <a:lstStyle/>
        <a:p>
          <a:endParaRPr lang="sr-Latn-RS"/>
        </a:p>
      </dgm:t>
    </dgm:pt>
    <dgm:pt modelId="{4EAC003E-4722-4D3F-8CC5-73CF69522328}">
      <dgm:prSet phldrT="[Tekst]" phldr="0"/>
      <dgm:spPr/>
      <dgm:t>
        <a:bodyPr/>
        <a:lstStyle/>
        <a:p>
          <a:pPr rtl="0"/>
          <a:r>
            <a:rPr lang="sr-Latn-RS" dirty="0" err="1">
              <a:latin typeface="Elephant"/>
            </a:rPr>
            <a:t>Heap</a:t>
          </a:r>
          <a:r>
            <a:rPr lang="sr-Latn-RS" dirty="0">
              <a:latin typeface="Elephant"/>
            </a:rPr>
            <a:t> </a:t>
          </a:r>
          <a:r>
            <a:rPr lang="sr-Latn-RS" dirty="0" err="1">
              <a:latin typeface="Elephant"/>
            </a:rPr>
            <a:t>Usage</a:t>
          </a:r>
          <a:endParaRPr lang="sr-Latn-RS" dirty="0" err="1"/>
        </a:p>
      </dgm:t>
    </dgm:pt>
    <dgm:pt modelId="{85906942-F42E-4CF1-820A-2B8D2E9213DD}" type="parTrans" cxnId="{0EE6EAD8-9B42-4021-87F9-81DFF3994E2B}">
      <dgm:prSet/>
      <dgm:spPr/>
      <dgm:t>
        <a:bodyPr/>
        <a:lstStyle/>
        <a:p>
          <a:endParaRPr lang="sr-Latn-RS"/>
        </a:p>
      </dgm:t>
    </dgm:pt>
    <dgm:pt modelId="{2D7E9722-EA17-4920-9895-A3E2059FD079}" type="sibTrans" cxnId="{0EE6EAD8-9B42-4021-87F9-81DFF3994E2B}">
      <dgm:prSet/>
      <dgm:spPr/>
      <dgm:t>
        <a:bodyPr/>
        <a:lstStyle/>
        <a:p>
          <a:endParaRPr lang="sr-Latn-RS"/>
        </a:p>
      </dgm:t>
    </dgm:pt>
    <dgm:pt modelId="{D3F99F15-1FAC-4479-A002-5DA3EB5F7C0B}">
      <dgm:prSet phldrT="[Tekst]" phldr="0"/>
      <dgm:spPr/>
      <dgm:t>
        <a:bodyPr/>
        <a:lstStyle/>
        <a:p>
          <a:pPr rtl="0"/>
          <a:r>
            <a:rPr lang="sr-Latn-RS" dirty="0" err="1">
              <a:latin typeface="Elephant"/>
            </a:rPr>
            <a:t>Out</a:t>
          </a:r>
          <a:r>
            <a:rPr lang="sr-Latn-RS" dirty="0">
              <a:latin typeface="Elephant"/>
            </a:rPr>
            <a:t> </a:t>
          </a:r>
          <a:r>
            <a:rPr lang="sr-Latn-RS" dirty="0" err="1">
              <a:latin typeface="Elephant"/>
            </a:rPr>
            <a:t>of</a:t>
          </a:r>
          <a:r>
            <a:rPr lang="sr-Latn-RS" dirty="0">
              <a:latin typeface="Elephant"/>
            </a:rPr>
            <a:t> </a:t>
          </a:r>
          <a:r>
            <a:rPr lang="sr-Latn-RS" dirty="0" err="1">
              <a:latin typeface="Elephant"/>
            </a:rPr>
            <a:t>memory</a:t>
          </a:r>
          <a:r>
            <a:rPr lang="sr-Latn-RS" dirty="0">
              <a:latin typeface="Elephant"/>
            </a:rPr>
            <a:t> </a:t>
          </a:r>
          <a:r>
            <a:rPr lang="sr-Latn-RS" dirty="0" err="1">
              <a:latin typeface="Elephant"/>
            </a:rPr>
            <a:t>errors</a:t>
          </a:r>
          <a:endParaRPr lang="sr-Latn-RS" dirty="0" err="1"/>
        </a:p>
      </dgm:t>
    </dgm:pt>
    <dgm:pt modelId="{B6CA86EF-194C-4EDB-8B38-C237D736D97E}" type="parTrans" cxnId="{D54E7DFB-E047-4503-B3EC-5ADB52E2E911}">
      <dgm:prSet/>
      <dgm:spPr/>
      <dgm:t>
        <a:bodyPr/>
        <a:lstStyle/>
        <a:p>
          <a:endParaRPr lang="sr-Latn-RS"/>
        </a:p>
      </dgm:t>
    </dgm:pt>
    <dgm:pt modelId="{BC41C4AA-0B1B-4BF3-82A5-F68A6904367A}" type="sibTrans" cxnId="{D54E7DFB-E047-4503-B3EC-5ADB52E2E911}">
      <dgm:prSet/>
      <dgm:spPr/>
      <dgm:t>
        <a:bodyPr/>
        <a:lstStyle/>
        <a:p>
          <a:endParaRPr lang="sr-Latn-RS"/>
        </a:p>
      </dgm:t>
    </dgm:pt>
    <dgm:pt modelId="{02EA9016-8A45-4991-9B5E-7FAF55EC38CD}">
      <dgm:prSet phldrT="[Tekst]" phldr="0"/>
      <dgm:spPr/>
      <dgm:t>
        <a:bodyPr/>
        <a:lstStyle/>
        <a:p>
          <a:pPr rtl="0"/>
          <a:r>
            <a:rPr lang="sr-Latn-RS" dirty="0" err="1">
              <a:latin typeface="Elephant"/>
            </a:rPr>
            <a:t>Garbage</a:t>
          </a:r>
          <a:r>
            <a:rPr lang="sr-Latn-RS" dirty="0">
              <a:latin typeface="Elephant"/>
            </a:rPr>
            <a:t> </a:t>
          </a:r>
          <a:r>
            <a:rPr lang="sr-Latn-RS" dirty="0" err="1">
              <a:latin typeface="Elephant"/>
            </a:rPr>
            <a:t>Collection</a:t>
          </a:r>
          <a:r>
            <a:rPr lang="sr-Latn-RS" dirty="0">
              <a:latin typeface="Elephant"/>
            </a:rPr>
            <a:t> Time</a:t>
          </a:r>
          <a:endParaRPr lang="sr-Latn-RS" dirty="0"/>
        </a:p>
      </dgm:t>
    </dgm:pt>
    <dgm:pt modelId="{0306A530-0D97-4217-89FE-BDEF569D9E62}" type="parTrans" cxnId="{3B799ED4-D38F-4AF2-B327-263F17E9B07B}">
      <dgm:prSet/>
      <dgm:spPr/>
      <dgm:t>
        <a:bodyPr/>
        <a:lstStyle/>
        <a:p>
          <a:endParaRPr lang="sr-Latn-RS"/>
        </a:p>
      </dgm:t>
    </dgm:pt>
    <dgm:pt modelId="{921BDC99-61C1-43C6-89F8-82AE9C704AB5}" type="sibTrans" cxnId="{3B799ED4-D38F-4AF2-B327-263F17E9B07B}">
      <dgm:prSet/>
      <dgm:spPr/>
      <dgm:t>
        <a:bodyPr/>
        <a:lstStyle/>
        <a:p>
          <a:endParaRPr lang="sr-Latn-RS"/>
        </a:p>
      </dgm:t>
    </dgm:pt>
    <dgm:pt modelId="{A66DFF0E-7F84-4D1D-8C4C-5DAB996C0A21}">
      <dgm:prSet phldr="0"/>
      <dgm:spPr/>
      <dgm:t>
        <a:bodyPr/>
        <a:lstStyle/>
        <a:p>
          <a:pPr rtl="0"/>
          <a:r>
            <a:rPr lang="sr-Latn-RS" dirty="0">
              <a:latin typeface="Elephant"/>
            </a:rPr>
            <a:t>Page Cache Evictions</a:t>
          </a:r>
        </a:p>
      </dgm:t>
    </dgm:pt>
    <dgm:pt modelId="{74D0E3A8-F2B7-4F19-A7DA-9FCE540FA4CA}" type="parTrans" cxnId="{5D51718A-326E-4A42-BE75-DD1600EB3C3F}">
      <dgm:prSet/>
      <dgm:spPr/>
    </dgm:pt>
    <dgm:pt modelId="{29B8259C-33A4-4278-B33E-0CF60F1E9FF2}" type="sibTrans" cxnId="{5D51718A-326E-4A42-BE75-DD1600EB3C3F}">
      <dgm:prSet/>
      <dgm:spPr/>
    </dgm:pt>
    <dgm:pt modelId="{B2003586-B5F9-4326-B631-41A13343E1D2}" type="pres">
      <dgm:prSet presAssocID="{55326ED3-1A31-4EFD-A14B-AC06C737A9FD}" presName="Name0" presStyleCnt="0">
        <dgm:presLayoutVars>
          <dgm:dir/>
          <dgm:resizeHandles val="exact"/>
        </dgm:presLayoutVars>
      </dgm:prSet>
      <dgm:spPr/>
    </dgm:pt>
    <dgm:pt modelId="{E8D80F19-8ADA-4611-BFD2-E671E1B1EFE6}" type="pres">
      <dgm:prSet presAssocID="{5E259268-0CCE-43F3-8B5D-1E7996F7BDB8}" presName="Name5" presStyleLbl="vennNode1" presStyleIdx="0" presStyleCnt="6">
        <dgm:presLayoutVars>
          <dgm:bulletEnabled val="1"/>
        </dgm:presLayoutVars>
      </dgm:prSet>
      <dgm:spPr/>
    </dgm:pt>
    <dgm:pt modelId="{3A89C664-FC98-4376-B91C-7F159C9CB71B}" type="pres">
      <dgm:prSet presAssocID="{23DCDD79-6619-497F-ABE8-B73F00B85DC9}" presName="space" presStyleCnt="0"/>
      <dgm:spPr/>
    </dgm:pt>
    <dgm:pt modelId="{A6CEBAF0-41BC-497B-8D01-C295E1952BE6}" type="pres">
      <dgm:prSet presAssocID="{406B9822-F2EC-46BC-B27D-4DF43E9B6F25}" presName="Name5" presStyleLbl="vennNode1" presStyleIdx="1" presStyleCnt="6">
        <dgm:presLayoutVars>
          <dgm:bulletEnabled val="1"/>
        </dgm:presLayoutVars>
      </dgm:prSet>
      <dgm:spPr/>
    </dgm:pt>
    <dgm:pt modelId="{309AC340-9129-4628-AB4E-D5ED1A98BF56}" type="pres">
      <dgm:prSet presAssocID="{F56436CC-2F07-4796-BEE8-EEF9BFA1A1DB}" presName="space" presStyleCnt="0"/>
      <dgm:spPr/>
    </dgm:pt>
    <dgm:pt modelId="{FE2FE4C5-0D0D-411E-96CE-140CB118E869}" type="pres">
      <dgm:prSet presAssocID="{4EAC003E-4722-4D3F-8CC5-73CF69522328}" presName="Name5" presStyleLbl="vennNode1" presStyleIdx="2" presStyleCnt="6">
        <dgm:presLayoutVars>
          <dgm:bulletEnabled val="1"/>
        </dgm:presLayoutVars>
      </dgm:prSet>
      <dgm:spPr/>
    </dgm:pt>
    <dgm:pt modelId="{25D2695A-3914-4170-9B2E-CC0896470188}" type="pres">
      <dgm:prSet presAssocID="{2D7E9722-EA17-4920-9895-A3E2059FD079}" presName="space" presStyleCnt="0"/>
      <dgm:spPr/>
    </dgm:pt>
    <dgm:pt modelId="{DBED4B8B-B67F-4AD2-B449-F8C140CB8E33}" type="pres">
      <dgm:prSet presAssocID="{D3F99F15-1FAC-4479-A002-5DA3EB5F7C0B}" presName="Name5" presStyleLbl="vennNode1" presStyleIdx="3" presStyleCnt="6">
        <dgm:presLayoutVars>
          <dgm:bulletEnabled val="1"/>
        </dgm:presLayoutVars>
      </dgm:prSet>
      <dgm:spPr/>
    </dgm:pt>
    <dgm:pt modelId="{6D2B1A12-3B26-4296-93DE-E015FE92BE37}" type="pres">
      <dgm:prSet presAssocID="{BC41C4AA-0B1B-4BF3-82A5-F68A6904367A}" presName="space" presStyleCnt="0"/>
      <dgm:spPr/>
    </dgm:pt>
    <dgm:pt modelId="{EEE4575D-67C5-4D3A-B05C-683965B3CF32}" type="pres">
      <dgm:prSet presAssocID="{02EA9016-8A45-4991-9B5E-7FAF55EC38CD}" presName="Name5" presStyleLbl="vennNode1" presStyleIdx="4" presStyleCnt="6">
        <dgm:presLayoutVars>
          <dgm:bulletEnabled val="1"/>
        </dgm:presLayoutVars>
      </dgm:prSet>
      <dgm:spPr/>
    </dgm:pt>
    <dgm:pt modelId="{E2771030-B334-4EAE-8571-5DA59A426592}" type="pres">
      <dgm:prSet presAssocID="{921BDC99-61C1-43C6-89F8-82AE9C704AB5}" presName="space" presStyleCnt="0"/>
      <dgm:spPr/>
    </dgm:pt>
    <dgm:pt modelId="{CB8FD6FF-98ED-4E3F-91B5-3408CEFEEDC7}" type="pres">
      <dgm:prSet presAssocID="{A66DFF0E-7F84-4D1D-8C4C-5DAB996C0A21}" presName="Name5" presStyleLbl="vennNode1" presStyleIdx="5" presStyleCnt="6">
        <dgm:presLayoutVars>
          <dgm:bulletEnabled val="1"/>
        </dgm:presLayoutVars>
      </dgm:prSet>
      <dgm:spPr/>
    </dgm:pt>
  </dgm:ptLst>
  <dgm:cxnLst>
    <dgm:cxn modelId="{0447AF0C-64E2-4CA1-A6F2-550C79E86700}" srcId="{55326ED3-1A31-4EFD-A14B-AC06C737A9FD}" destId="{406B9822-F2EC-46BC-B27D-4DF43E9B6F25}" srcOrd="1" destOrd="0" parTransId="{EF336835-AD0F-4E12-8FF7-67A999244832}" sibTransId="{F56436CC-2F07-4796-BEE8-EEF9BFA1A1DB}"/>
    <dgm:cxn modelId="{DAECAD19-4648-4C7C-BC00-17EED2750231}" type="presOf" srcId="{5E259268-0CCE-43F3-8B5D-1E7996F7BDB8}" destId="{E8D80F19-8ADA-4611-BFD2-E671E1B1EFE6}" srcOrd="0" destOrd="0" presId="urn:microsoft.com/office/officeart/2005/8/layout/venn3"/>
    <dgm:cxn modelId="{24302E2B-205B-41CD-86C8-F3B27A8B5AC9}" type="presOf" srcId="{55326ED3-1A31-4EFD-A14B-AC06C737A9FD}" destId="{B2003586-B5F9-4326-B631-41A13343E1D2}" srcOrd="0" destOrd="0" presId="urn:microsoft.com/office/officeart/2005/8/layout/venn3"/>
    <dgm:cxn modelId="{3CD2D36E-AFD9-47FD-92D7-0041AB83C0EF}" type="presOf" srcId="{D3F99F15-1FAC-4479-A002-5DA3EB5F7C0B}" destId="{DBED4B8B-B67F-4AD2-B449-F8C140CB8E33}" srcOrd="0" destOrd="0" presId="urn:microsoft.com/office/officeart/2005/8/layout/venn3"/>
    <dgm:cxn modelId="{40F6DB6E-FAED-4AD2-B53F-FF4360BE97EC}" type="presOf" srcId="{A66DFF0E-7F84-4D1D-8C4C-5DAB996C0A21}" destId="{CB8FD6FF-98ED-4E3F-91B5-3408CEFEEDC7}" srcOrd="0" destOrd="0" presId="urn:microsoft.com/office/officeart/2005/8/layout/venn3"/>
    <dgm:cxn modelId="{8BAB4553-5DE9-46C6-83BA-34CBA48884A6}" srcId="{55326ED3-1A31-4EFD-A14B-AC06C737A9FD}" destId="{5E259268-0CCE-43F3-8B5D-1E7996F7BDB8}" srcOrd="0" destOrd="0" parTransId="{BD3158C5-6FA0-4E1A-B07E-2701F91192C5}" sibTransId="{23DCDD79-6619-497F-ABE8-B73F00B85DC9}"/>
    <dgm:cxn modelId="{D1422C81-127A-469A-AA6B-BE8E16D9C8D6}" type="presOf" srcId="{02EA9016-8A45-4991-9B5E-7FAF55EC38CD}" destId="{EEE4575D-67C5-4D3A-B05C-683965B3CF32}" srcOrd="0" destOrd="0" presId="urn:microsoft.com/office/officeart/2005/8/layout/venn3"/>
    <dgm:cxn modelId="{5D51718A-326E-4A42-BE75-DD1600EB3C3F}" srcId="{55326ED3-1A31-4EFD-A14B-AC06C737A9FD}" destId="{A66DFF0E-7F84-4D1D-8C4C-5DAB996C0A21}" srcOrd="5" destOrd="0" parTransId="{74D0E3A8-F2B7-4F19-A7DA-9FCE540FA4CA}" sibTransId="{29B8259C-33A4-4278-B33E-0CF60F1E9FF2}"/>
    <dgm:cxn modelId="{3A937492-EF39-45AA-AD54-E4D8B1145BC6}" type="presOf" srcId="{406B9822-F2EC-46BC-B27D-4DF43E9B6F25}" destId="{A6CEBAF0-41BC-497B-8D01-C295E1952BE6}" srcOrd="0" destOrd="0" presId="urn:microsoft.com/office/officeart/2005/8/layout/venn3"/>
    <dgm:cxn modelId="{3FD854D0-EE71-458B-86CC-623ACC984E6D}" type="presOf" srcId="{4EAC003E-4722-4D3F-8CC5-73CF69522328}" destId="{FE2FE4C5-0D0D-411E-96CE-140CB118E869}" srcOrd="0" destOrd="0" presId="urn:microsoft.com/office/officeart/2005/8/layout/venn3"/>
    <dgm:cxn modelId="{3B799ED4-D38F-4AF2-B327-263F17E9B07B}" srcId="{55326ED3-1A31-4EFD-A14B-AC06C737A9FD}" destId="{02EA9016-8A45-4991-9B5E-7FAF55EC38CD}" srcOrd="4" destOrd="0" parTransId="{0306A530-0D97-4217-89FE-BDEF569D9E62}" sibTransId="{921BDC99-61C1-43C6-89F8-82AE9C704AB5}"/>
    <dgm:cxn modelId="{0EE6EAD8-9B42-4021-87F9-81DFF3994E2B}" srcId="{55326ED3-1A31-4EFD-A14B-AC06C737A9FD}" destId="{4EAC003E-4722-4D3F-8CC5-73CF69522328}" srcOrd="2" destOrd="0" parTransId="{85906942-F42E-4CF1-820A-2B8D2E9213DD}" sibTransId="{2D7E9722-EA17-4920-9895-A3E2059FD079}"/>
    <dgm:cxn modelId="{D54E7DFB-E047-4503-B3EC-5ADB52E2E911}" srcId="{55326ED3-1A31-4EFD-A14B-AC06C737A9FD}" destId="{D3F99F15-1FAC-4479-A002-5DA3EB5F7C0B}" srcOrd="3" destOrd="0" parTransId="{B6CA86EF-194C-4EDB-8B38-C237D736D97E}" sibTransId="{BC41C4AA-0B1B-4BF3-82A5-F68A6904367A}"/>
    <dgm:cxn modelId="{24D3B76E-FBA1-487C-BB8B-A59A0C17121A}" type="presParOf" srcId="{B2003586-B5F9-4326-B631-41A13343E1D2}" destId="{E8D80F19-8ADA-4611-BFD2-E671E1B1EFE6}" srcOrd="0" destOrd="0" presId="urn:microsoft.com/office/officeart/2005/8/layout/venn3"/>
    <dgm:cxn modelId="{14257FD1-F2D4-49C4-936A-AB29223B7480}" type="presParOf" srcId="{B2003586-B5F9-4326-B631-41A13343E1D2}" destId="{3A89C664-FC98-4376-B91C-7F159C9CB71B}" srcOrd="1" destOrd="0" presId="urn:microsoft.com/office/officeart/2005/8/layout/venn3"/>
    <dgm:cxn modelId="{1BCCF93D-96E9-47E7-AF5C-4FA8A3EB95E2}" type="presParOf" srcId="{B2003586-B5F9-4326-B631-41A13343E1D2}" destId="{A6CEBAF0-41BC-497B-8D01-C295E1952BE6}" srcOrd="2" destOrd="0" presId="urn:microsoft.com/office/officeart/2005/8/layout/venn3"/>
    <dgm:cxn modelId="{A74987AD-5219-44A1-B562-168F723419DC}" type="presParOf" srcId="{B2003586-B5F9-4326-B631-41A13343E1D2}" destId="{309AC340-9129-4628-AB4E-D5ED1A98BF56}" srcOrd="3" destOrd="0" presId="urn:microsoft.com/office/officeart/2005/8/layout/venn3"/>
    <dgm:cxn modelId="{E99A4014-ABBE-4985-AA76-7EE4952B5E8E}" type="presParOf" srcId="{B2003586-B5F9-4326-B631-41A13343E1D2}" destId="{FE2FE4C5-0D0D-411E-96CE-140CB118E869}" srcOrd="4" destOrd="0" presId="urn:microsoft.com/office/officeart/2005/8/layout/venn3"/>
    <dgm:cxn modelId="{C1F86A34-D2C1-419E-8927-1387543E8E97}" type="presParOf" srcId="{B2003586-B5F9-4326-B631-41A13343E1D2}" destId="{25D2695A-3914-4170-9B2E-CC0896470188}" srcOrd="5" destOrd="0" presId="urn:microsoft.com/office/officeart/2005/8/layout/venn3"/>
    <dgm:cxn modelId="{012614F1-79C3-4CD2-ACBF-EA609B6D56BB}" type="presParOf" srcId="{B2003586-B5F9-4326-B631-41A13343E1D2}" destId="{DBED4B8B-B67F-4AD2-B449-F8C140CB8E33}" srcOrd="6" destOrd="0" presId="urn:microsoft.com/office/officeart/2005/8/layout/venn3"/>
    <dgm:cxn modelId="{3F169CB6-D934-4272-A13D-76AA44911125}" type="presParOf" srcId="{B2003586-B5F9-4326-B631-41A13343E1D2}" destId="{6D2B1A12-3B26-4296-93DE-E015FE92BE37}" srcOrd="7" destOrd="0" presId="urn:microsoft.com/office/officeart/2005/8/layout/venn3"/>
    <dgm:cxn modelId="{35843B0A-2947-4D24-93F6-473A0B27388D}" type="presParOf" srcId="{B2003586-B5F9-4326-B631-41A13343E1D2}" destId="{EEE4575D-67C5-4D3A-B05C-683965B3CF32}" srcOrd="8" destOrd="0" presId="urn:microsoft.com/office/officeart/2005/8/layout/venn3"/>
    <dgm:cxn modelId="{92E84CD4-7774-49CE-8E4D-1E0F24A179C5}" type="presParOf" srcId="{B2003586-B5F9-4326-B631-41A13343E1D2}" destId="{E2771030-B334-4EAE-8571-5DA59A426592}" srcOrd="9" destOrd="0" presId="urn:microsoft.com/office/officeart/2005/8/layout/venn3"/>
    <dgm:cxn modelId="{CBFD95A0-563C-4726-8082-15046382F933}" type="presParOf" srcId="{B2003586-B5F9-4326-B631-41A13343E1D2}" destId="{CB8FD6FF-98ED-4E3F-91B5-3408CEFEEDC7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E7824-BE41-4690-B38D-2115D1CED64A}">
      <dsp:nvSpPr>
        <dsp:cNvPr id="0" name=""/>
        <dsp:cNvSpPr/>
      </dsp:nvSpPr>
      <dsp:spPr>
        <a:xfrm>
          <a:off x="3239184" y="1299795"/>
          <a:ext cx="1249769" cy="594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322"/>
              </a:lnTo>
              <a:lnTo>
                <a:pt x="1249769" y="405322"/>
              </a:lnTo>
              <a:lnTo>
                <a:pt x="1249769" y="59477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EF1BA-B1BB-44E0-B51C-9156064B788A}">
      <dsp:nvSpPr>
        <dsp:cNvPr id="0" name=""/>
        <dsp:cNvSpPr/>
      </dsp:nvSpPr>
      <dsp:spPr>
        <a:xfrm>
          <a:off x="1989415" y="1299795"/>
          <a:ext cx="1249769" cy="594776"/>
        </a:xfrm>
        <a:custGeom>
          <a:avLst/>
          <a:gdLst/>
          <a:ahLst/>
          <a:cxnLst/>
          <a:rect l="0" t="0" r="0" b="0"/>
          <a:pathLst>
            <a:path>
              <a:moveTo>
                <a:pt x="1249769" y="0"/>
              </a:moveTo>
              <a:lnTo>
                <a:pt x="1249769" y="405322"/>
              </a:lnTo>
              <a:lnTo>
                <a:pt x="0" y="405322"/>
              </a:lnTo>
              <a:lnTo>
                <a:pt x="0" y="59477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ACC86-AF33-4790-90FA-595CE3C3081C}">
      <dsp:nvSpPr>
        <dsp:cNvPr id="0" name=""/>
        <dsp:cNvSpPr/>
      </dsp:nvSpPr>
      <dsp:spPr>
        <a:xfrm>
          <a:off x="2216646" y="1171"/>
          <a:ext cx="2045077" cy="12986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C06ED0-A63A-4195-96FF-0C8E69DCA06C}">
      <dsp:nvSpPr>
        <dsp:cNvPr id="0" name=""/>
        <dsp:cNvSpPr/>
      </dsp:nvSpPr>
      <dsp:spPr>
        <a:xfrm>
          <a:off x="2443876" y="217040"/>
          <a:ext cx="2045077" cy="1298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100" kern="1200" dirty="0">
              <a:latin typeface="Elephant"/>
            </a:rPr>
            <a:t>Neo4j Aura</a:t>
          </a:r>
          <a:endParaRPr lang="sr-Latn-RS" sz="3100" kern="1200" dirty="0"/>
        </a:p>
      </dsp:txBody>
      <dsp:txXfrm>
        <a:off x="2481911" y="255075"/>
        <a:ext cx="1969007" cy="1222553"/>
      </dsp:txXfrm>
    </dsp:sp>
    <dsp:sp modelId="{0B4DFA00-1129-405F-8079-B4204D7498F0}">
      <dsp:nvSpPr>
        <dsp:cNvPr id="0" name=""/>
        <dsp:cNvSpPr/>
      </dsp:nvSpPr>
      <dsp:spPr>
        <a:xfrm>
          <a:off x="966876" y="1894571"/>
          <a:ext cx="2045077" cy="12986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26C068-717C-4A31-8DC1-138755121E53}">
      <dsp:nvSpPr>
        <dsp:cNvPr id="0" name=""/>
        <dsp:cNvSpPr/>
      </dsp:nvSpPr>
      <dsp:spPr>
        <a:xfrm>
          <a:off x="1194107" y="2110440"/>
          <a:ext cx="2045077" cy="1298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100" kern="1200" dirty="0">
              <a:latin typeface="Elephant"/>
            </a:rPr>
            <a:t>Neo4j </a:t>
          </a:r>
          <a:r>
            <a:rPr lang="sr-Latn-RS" sz="3100" kern="1200" dirty="0" err="1">
              <a:latin typeface="Elephant"/>
            </a:rPr>
            <a:t>AuraDB</a:t>
          </a:r>
          <a:endParaRPr lang="sr-Latn-RS" sz="3100" kern="1200" dirty="0"/>
        </a:p>
      </dsp:txBody>
      <dsp:txXfrm>
        <a:off x="1232142" y="2148475"/>
        <a:ext cx="1969007" cy="1222553"/>
      </dsp:txXfrm>
    </dsp:sp>
    <dsp:sp modelId="{E4F60DBE-4E06-414A-9042-D29CA624FADB}">
      <dsp:nvSpPr>
        <dsp:cNvPr id="0" name=""/>
        <dsp:cNvSpPr/>
      </dsp:nvSpPr>
      <dsp:spPr>
        <a:xfrm>
          <a:off x="3466415" y="1894571"/>
          <a:ext cx="2045077" cy="12986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D03E53-13EA-493B-AFFF-2C0D4F167AF2}">
      <dsp:nvSpPr>
        <dsp:cNvPr id="0" name=""/>
        <dsp:cNvSpPr/>
      </dsp:nvSpPr>
      <dsp:spPr>
        <a:xfrm>
          <a:off x="3693646" y="2110440"/>
          <a:ext cx="2045077" cy="1298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100" kern="1200" dirty="0">
              <a:latin typeface="Elephant"/>
            </a:rPr>
            <a:t>Neo4j </a:t>
          </a:r>
          <a:r>
            <a:rPr lang="sr-Latn-RS" sz="3100" kern="1200" dirty="0" err="1">
              <a:latin typeface="Elephant"/>
            </a:rPr>
            <a:t>AuraDS</a:t>
          </a:r>
          <a:endParaRPr lang="sr-Latn-RS" sz="3100" kern="1200" dirty="0"/>
        </a:p>
      </dsp:txBody>
      <dsp:txXfrm>
        <a:off x="3731681" y="2148475"/>
        <a:ext cx="1969007" cy="1222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0E230-CBC9-43F1-8153-BDFD399EB198}">
      <dsp:nvSpPr>
        <dsp:cNvPr id="0" name=""/>
        <dsp:cNvSpPr/>
      </dsp:nvSpPr>
      <dsp:spPr>
        <a:xfrm>
          <a:off x="4842533" y="1651082"/>
          <a:ext cx="3802565" cy="603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1080"/>
              </a:lnTo>
              <a:lnTo>
                <a:pt x="3802565" y="411080"/>
              </a:lnTo>
              <a:lnTo>
                <a:pt x="3802565" y="6032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D484C-2BB0-41EF-9DF7-B70CF9704559}">
      <dsp:nvSpPr>
        <dsp:cNvPr id="0" name=""/>
        <dsp:cNvSpPr/>
      </dsp:nvSpPr>
      <dsp:spPr>
        <a:xfrm>
          <a:off x="4842533" y="1651082"/>
          <a:ext cx="1267521" cy="603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1080"/>
              </a:lnTo>
              <a:lnTo>
                <a:pt x="1267521" y="411080"/>
              </a:lnTo>
              <a:lnTo>
                <a:pt x="1267521" y="6032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85186-E0E5-46F8-9A63-F1DA1C9128A9}">
      <dsp:nvSpPr>
        <dsp:cNvPr id="0" name=""/>
        <dsp:cNvSpPr/>
      </dsp:nvSpPr>
      <dsp:spPr>
        <a:xfrm>
          <a:off x="3575011" y="1651082"/>
          <a:ext cx="1267521" cy="603225"/>
        </a:xfrm>
        <a:custGeom>
          <a:avLst/>
          <a:gdLst/>
          <a:ahLst/>
          <a:cxnLst/>
          <a:rect l="0" t="0" r="0" b="0"/>
          <a:pathLst>
            <a:path>
              <a:moveTo>
                <a:pt x="1267521" y="0"/>
              </a:moveTo>
              <a:lnTo>
                <a:pt x="1267521" y="411080"/>
              </a:lnTo>
              <a:lnTo>
                <a:pt x="0" y="411080"/>
              </a:lnTo>
              <a:lnTo>
                <a:pt x="0" y="6032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4E8F7-BECF-46F3-A454-3A1C6073372C}">
      <dsp:nvSpPr>
        <dsp:cNvPr id="0" name=""/>
        <dsp:cNvSpPr/>
      </dsp:nvSpPr>
      <dsp:spPr>
        <a:xfrm>
          <a:off x="1039968" y="1651082"/>
          <a:ext cx="3802565" cy="603225"/>
        </a:xfrm>
        <a:custGeom>
          <a:avLst/>
          <a:gdLst/>
          <a:ahLst/>
          <a:cxnLst/>
          <a:rect l="0" t="0" r="0" b="0"/>
          <a:pathLst>
            <a:path>
              <a:moveTo>
                <a:pt x="3802565" y="0"/>
              </a:moveTo>
              <a:lnTo>
                <a:pt x="3802565" y="411080"/>
              </a:lnTo>
              <a:lnTo>
                <a:pt x="0" y="411080"/>
              </a:lnTo>
              <a:lnTo>
                <a:pt x="0" y="6032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72E98-19BF-4961-8FC7-631DF0EE2242}">
      <dsp:nvSpPr>
        <dsp:cNvPr id="0" name=""/>
        <dsp:cNvSpPr/>
      </dsp:nvSpPr>
      <dsp:spPr>
        <a:xfrm>
          <a:off x="3805470" y="334011"/>
          <a:ext cx="2074126" cy="13170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93E4C-6CE6-4617-8B8D-B7AE9CAF002D}">
      <dsp:nvSpPr>
        <dsp:cNvPr id="0" name=""/>
        <dsp:cNvSpPr/>
      </dsp:nvSpPr>
      <dsp:spPr>
        <a:xfrm>
          <a:off x="4035928" y="552947"/>
          <a:ext cx="2074126" cy="131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300" kern="1200" dirty="0">
              <a:latin typeface="Elephant"/>
            </a:rPr>
            <a:t>Konekcija sa instancom </a:t>
          </a:r>
          <a:endParaRPr lang="sr-Latn-RS" sz="2300" kern="1200" dirty="0"/>
        </a:p>
      </dsp:txBody>
      <dsp:txXfrm>
        <a:off x="4074504" y="591523"/>
        <a:ext cx="1996974" cy="1239918"/>
      </dsp:txXfrm>
    </dsp:sp>
    <dsp:sp modelId="{1DB89A1F-57A7-498E-B676-20E636BBF2DC}">
      <dsp:nvSpPr>
        <dsp:cNvPr id="0" name=""/>
        <dsp:cNvSpPr/>
      </dsp:nvSpPr>
      <dsp:spPr>
        <a:xfrm>
          <a:off x="2904" y="2254307"/>
          <a:ext cx="2074126" cy="13170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08B2C-BCDF-4E26-BEC5-5123F7162EC7}">
      <dsp:nvSpPr>
        <dsp:cNvPr id="0" name=""/>
        <dsp:cNvSpPr/>
      </dsp:nvSpPr>
      <dsp:spPr>
        <a:xfrm>
          <a:off x="233363" y="2473242"/>
          <a:ext cx="2074126" cy="131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300" kern="1200" dirty="0">
              <a:latin typeface="Elephant"/>
            </a:rPr>
            <a:t>Neo4j </a:t>
          </a:r>
          <a:r>
            <a:rPr lang="sr-Latn-RS" sz="2300" kern="1200" dirty="0" err="1">
              <a:latin typeface="Elephant"/>
            </a:rPr>
            <a:t>Browser</a:t>
          </a:r>
          <a:endParaRPr lang="sr-Latn-RS" sz="2300" kern="1200" dirty="0" err="1"/>
        </a:p>
      </dsp:txBody>
      <dsp:txXfrm>
        <a:off x="271939" y="2511818"/>
        <a:ext cx="1996974" cy="1239918"/>
      </dsp:txXfrm>
    </dsp:sp>
    <dsp:sp modelId="{1D3F784B-4D3A-4414-94DE-8175430D3FCF}">
      <dsp:nvSpPr>
        <dsp:cNvPr id="0" name=""/>
        <dsp:cNvSpPr/>
      </dsp:nvSpPr>
      <dsp:spPr>
        <a:xfrm>
          <a:off x="2537948" y="2254307"/>
          <a:ext cx="2074126" cy="13170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29AFD-9488-4FBF-9272-3FD41270B93F}">
      <dsp:nvSpPr>
        <dsp:cNvPr id="0" name=""/>
        <dsp:cNvSpPr/>
      </dsp:nvSpPr>
      <dsp:spPr>
        <a:xfrm>
          <a:off x="2768406" y="2473242"/>
          <a:ext cx="2074126" cy="131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300" kern="1200" dirty="0">
              <a:latin typeface="Elephant"/>
            </a:rPr>
            <a:t>Neo4j Bloom</a:t>
          </a:r>
          <a:endParaRPr lang="sr-Latn-RS" sz="2300" kern="1200" dirty="0"/>
        </a:p>
      </dsp:txBody>
      <dsp:txXfrm>
        <a:off x="2806982" y="2511818"/>
        <a:ext cx="1996974" cy="1239918"/>
      </dsp:txXfrm>
    </dsp:sp>
    <dsp:sp modelId="{8F822049-9FD9-4688-B36F-FBD5A972BCBF}">
      <dsp:nvSpPr>
        <dsp:cNvPr id="0" name=""/>
        <dsp:cNvSpPr/>
      </dsp:nvSpPr>
      <dsp:spPr>
        <a:xfrm>
          <a:off x="5072991" y="2254307"/>
          <a:ext cx="2074126" cy="13170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31102-8C4A-46E9-BFF1-4053A74D865D}">
      <dsp:nvSpPr>
        <dsp:cNvPr id="0" name=""/>
        <dsp:cNvSpPr/>
      </dsp:nvSpPr>
      <dsp:spPr>
        <a:xfrm>
          <a:off x="5303450" y="2473242"/>
          <a:ext cx="2074126" cy="131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300" kern="1200" dirty="0">
              <a:latin typeface="Elephant"/>
            </a:rPr>
            <a:t>Neo4j Desktop</a:t>
          </a:r>
          <a:endParaRPr lang="sr-Latn-RS" sz="2300" kern="1200" dirty="0"/>
        </a:p>
      </dsp:txBody>
      <dsp:txXfrm>
        <a:off x="5342026" y="2511818"/>
        <a:ext cx="1996974" cy="1239918"/>
      </dsp:txXfrm>
    </dsp:sp>
    <dsp:sp modelId="{5D61B2E3-1B77-46D9-B003-64EB108BA017}">
      <dsp:nvSpPr>
        <dsp:cNvPr id="0" name=""/>
        <dsp:cNvSpPr/>
      </dsp:nvSpPr>
      <dsp:spPr>
        <a:xfrm>
          <a:off x="7608035" y="2254307"/>
          <a:ext cx="2074126" cy="13170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47742-B8DC-475E-B7B5-0CC2B1DFE44E}">
      <dsp:nvSpPr>
        <dsp:cNvPr id="0" name=""/>
        <dsp:cNvSpPr/>
      </dsp:nvSpPr>
      <dsp:spPr>
        <a:xfrm>
          <a:off x="7838493" y="2473242"/>
          <a:ext cx="2074126" cy="1317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300" kern="1200" dirty="0">
              <a:latin typeface="Elephant"/>
            </a:rPr>
            <a:t>Neo4j </a:t>
          </a:r>
          <a:r>
            <a:rPr lang="sr-Latn-RS" sz="2300" kern="1200" dirty="0" err="1">
              <a:latin typeface="Elephant"/>
            </a:rPr>
            <a:t>Cypher</a:t>
          </a:r>
          <a:r>
            <a:rPr lang="sr-Latn-RS" sz="2300" kern="1200" dirty="0">
              <a:latin typeface="Elephant"/>
            </a:rPr>
            <a:t> </a:t>
          </a:r>
          <a:r>
            <a:rPr lang="sr-Latn-RS" sz="2300" kern="1200" dirty="0" err="1">
              <a:latin typeface="Elephant"/>
            </a:rPr>
            <a:t>Shell</a:t>
          </a:r>
          <a:endParaRPr lang="sr-Latn-RS" sz="2300" kern="1200" dirty="0" err="1"/>
        </a:p>
      </dsp:txBody>
      <dsp:txXfrm>
        <a:off x="7877069" y="2511818"/>
        <a:ext cx="1996974" cy="12399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80F19-8ADA-4611-BFD2-E671E1B1EFE6}">
      <dsp:nvSpPr>
        <dsp:cNvPr id="0" name=""/>
        <dsp:cNvSpPr/>
      </dsp:nvSpPr>
      <dsp:spPr>
        <a:xfrm>
          <a:off x="1339" y="640340"/>
          <a:ext cx="2194024" cy="21940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0744" tIns="25400" rIns="120744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 dirty="0">
              <a:latin typeface="Elephant"/>
            </a:rPr>
            <a:t>CPU </a:t>
          </a:r>
          <a:r>
            <a:rPr lang="sr-Latn-RS" sz="2000" kern="1200" dirty="0" err="1">
              <a:latin typeface="Elephant"/>
            </a:rPr>
            <a:t>Usage</a:t>
          </a:r>
          <a:endParaRPr lang="sr-Latn-RS" sz="2000" kern="1200" dirty="0" err="1"/>
        </a:p>
      </dsp:txBody>
      <dsp:txXfrm>
        <a:off x="322646" y="961647"/>
        <a:ext cx="1551410" cy="1551410"/>
      </dsp:txXfrm>
    </dsp:sp>
    <dsp:sp modelId="{A6CEBAF0-41BC-497B-8D01-C295E1952BE6}">
      <dsp:nvSpPr>
        <dsp:cNvPr id="0" name=""/>
        <dsp:cNvSpPr/>
      </dsp:nvSpPr>
      <dsp:spPr>
        <a:xfrm>
          <a:off x="1756558" y="640340"/>
          <a:ext cx="2194024" cy="21940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0744" tIns="25400" rIns="120744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 dirty="0" err="1">
              <a:latin typeface="Elephant"/>
            </a:rPr>
            <a:t>Storage</a:t>
          </a:r>
          <a:r>
            <a:rPr lang="sr-Latn-RS" sz="2000" kern="1200" dirty="0">
              <a:latin typeface="Elephant"/>
            </a:rPr>
            <a:t> </a:t>
          </a:r>
          <a:r>
            <a:rPr lang="sr-Latn-RS" sz="2000" kern="1200" dirty="0" err="1">
              <a:latin typeface="Elephant"/>
            </a:rPr>
            <a:t>Used</a:t>
          </a:r>
          <a:endParaRPr lang="sr-Latn-RS" sz="2000" kern="1200" dirty="0" err="1"/>
        </a:p>
      </dsp:txBody>
      <dsp:txXfrm>
        <a:off x="2077865" y="961647"/>
        <a:ext cx="1551410" cy="1551410"/>
      </dsp:txXfrm>
    </dsp:sp>
    <dsp:sp modelId="{FE2FE4C5-0D0D-411E-96CE-140CB118E869}">
      <dsp:nvSpPr>
        <dsp:cNvPr id="0" name=""/>
        <dsp:cNvSpPr/>
      </dsp:nvSpPr>
      <dsp:spPr>
        <a:xfrm>
          <a:off x="3511778" y="640340"/>
          <a:ext cx="2194024" cy="21940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0744" tIns="25400" rIns="120744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 dirty="0" err="1">
              <a:latin typeface="Elephant"/>
            </a:rPr>
            <a:t>Heap</a:t>
          </a:r>
          <a:r>
            <a:rPr lang="sr-Latn-RS" sz="2000" kern="1200" dirty="0">
              <a:latin typeface="Elephant"/>
            </a:rPr>
            <a:t> </a:t>
          </a:r>
          <a:r>
            <a:rPr lang="sr-Latn-RS" sz="2000" kern="1200" dirty="0" err="1">
              <a:latin typeface="Elephant"/>
            </a:rPr>
            <a:t>Usage</a:t>
          </a:r>
          <a:endParaRPr lang="sr-Latn-RS" sz="2000" kern="1200" dirty="0" err="1"/>
        </a:p>
      </dsp:txBody>
      <dsp:txXfrm>
        <a:off x="3833085" y="961647"/>
        <a:ext cx="1551410" cy="1551410"/>
      </dsp:txXfrm>
    </dsp:sp>
    <dsp:sp modelId="{DBED4B8B-B67F-4AD2-B449-F8C140CB8E33}">
      <dsp:nvSpPr>
        <dsp:cNvPr id="0" name=""/>
        <dsp:cNvSpPr/>
      </dsp:nvSpPr>
      <dsp:spPr>
        <a:xfrm>
          <a:off x="5266997" y="640340"/>
          <a:ext cx="2194024" cy="21940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0744" tIns="25400" rIns="120744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 dirty="0" err="1">
              <a:latin typeface="Elephant"/>
            </a:rPr>
            <a:t>Out</a:t>
          </a:r>
          <a:r>
            <a:rPr lang="sr-Latn-RS" sz="2000" kern="1200" dirty="0">
              <a:latin typeface="Elephant"/>
            </a:rPr>
            <a:t> </a:t>
          </a:r>
          <a:r>
            <a:rPr lang="sr-Latn-RS" sz="2000" kern="1200" dirty="0" err="1">
              <a:latin typeface="Elephant"/>
            </a:rPr>
            <a:t>of</a:t>
          </a:r>
          <a:r>
            <a:rPr lang="sr-Latn-RS" sz="2000" kern="1200" dirty="0">
              <a:latin typeface="Elephant"/>
            </a:rPr>
            <a:t> </a:t>
          </a:r>
          <a:r>
            <a:rPr lang="sr-Latn-RS" sz="2000" kern="1200" dirty="0" err="1">
              <a:latin typeface="Elephant"/>
            </a:rPr>
            <a:t>memory</a:t>
          </a:r>
          <a:r>
            <a:rPr lang="sr-Latn-RS" sz="2000" kern="1200" dirty="0">
              <a:latin typeface="Elephant"/>
            </a:rPr>
            <a:t> </a:t>
          </a:r>
          <a:r>
            <a:rPr lang="sr-Latn-RS" sz="2000" kern="1200" dirty="0" err="1">
              <a:latin typeface="Elephant"/>
            </a:rPr>
            <a:t>errors</a:t>
          </a:r>
          <a:endParaRPr lang="sr-Latn-RS" sz="2000" kern="1200" dirty="0" err="1"/>
        </a:p>
      </dsp:txBody>
      <dsp:txXfrm>
        <a:off x="5588304" y="961647"/>
        <a:ext cx="1551410" cy="1551410"/>
      </dsp:txXfrm>
    </dsp:sp>
    <dsp:sp modelId="{EEE4575D-67C5-4D3A-B05C-683965B3CF32}">
      <dsp:nvSpPr>
        <dsp:cNvPr id="0" name=""/>
        <dsp:cNvSpPr/>
      </dsp:nvSpPr>
      <dsp:spPr>
        <a:xfrm>
          <a:off x="7022216" y="640340"/>
          <a:ext cx="2194024" cy="21940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0744" tIns="25400" rIns="120744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 dirty="0" err="1">
              <a:latin typeface="Elephant"/>
            </a:rPr>
            <a:t>Garbage</a:t>
          </a:r>
          <a:r>
            <a:rPr lang="sr-Latn-RS" sz="2000" kern="1200" dirty="0">
              <a:latin typeface="Elephant"/>
            </a:rPr>
            <a:t> </a:t>
          </a:r>
          <a:r>
            <a:rPr lang="sr-Latn-RS" sz="2000" kern="1200" dirty="0" err="1">
              <a:latin typeface="Elephant"/>
            </a:rPr>
            <a:t>Collection</a:t>
          </a:r>
          <a:r>
            <a:rPr lang="sr-Latn-RS" sz="2000" kern="1200" dirty="0">
              <a:latin typeface="Elephant"/>
            </a:rPr>
            <a:t> Time</a:t>
          </a:r>
          <a:endParaRPr lang="sr-Latn-RS" sz="2000" kern="1200" dirty="0"/>
        </a:p>
      </dsp:txBody>
      <dsp:txXfrm>
        <a:off x="7343523" y="961647"/>
        <a:ext cx="1551410" cy="1551410"/>
      </dsp:txXfrm>
    </dsp:sp>
    <dsp:sp modelId="{CB8FD6FF-98ED-4E3F-91B5-3408CEFEEDC7}">
      <dsp:nvSpPr>
        <dsp:cNvPr id="0" name=""/>
        <dsp:cNvSpPr/>
      </dsp:nvSpPr>
      <dsp:spPr>
        <a:xfrm>
          <a:off x="8777436" y="640340"/>
          <a:ext cx="2194024" cy="21940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0744" tIns="25400" rIns="120744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000" kern="1200" dirty="0">
              <a:latin typeface="Elephant"/>
            </a:rPr>
            <a:t>Page Cache Evictions</a:t>
          </a:r>
        </a:p>
      </dsp:txBody>
      <dsp:txXfrm>
        <a:off x="9098743" y="961647"/>
        <a:ext cx="1551410" cy="1551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0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0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8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2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6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0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0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1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8" r:id="rId6"/>
    <p:sldLayoutId id="2147483814" r:id="rId7"/>
    <p:sldLayoutId id="2147483815" r:id="rId8"/>
    <p:sldLayoutId id="2147483816" r:id="rId9"/>
    <p:sldLayoutId id="2147483817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7">
            <a:extLst>
              <a:ext uri="{FF2B5EF4-FFF2-40B4-BE49-F238E27FC236}">
                <a16:creationId xmlns:a16="http://schemas.microsoft.com/office/drawing/2014/main" id="{B5B09F67-0226-4836-9B22-AFF94EF6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39">
            <a:extLst>
              <a:ext uri="{FF2B5EF4-FFF2-40B4-BE49-F238E27FC236}">
                <a16:creationId xmlns:a16="http://schemas.microsoft.com/office/drawing/2014/main" id="{EF6D18FB-3D39-4747-9ED8-42C5DFAB8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11" y="1"/>
            <a:ext cx="5199156" cy="6857999"/>
          </a:xfrm>
          <a:custGeom>
            <a:avLst/>
            <a:gdLst>
              <a:gd name="connsiteX0" fmla="*/ 0 w 5199156"/>
              <a:gd name="connsiteY0" fmla="*/ 0 h 6857999"/>
              <a:gd name="connsiteX1" fmla="*/ 5199156 w 5199156"/>
              <a:gd name="connsiteY1" fmla="*/ 0 h 6857999"/>
              <a:gd name="connsiteX2" fmla="*/ 5199156 w 5199156"/>
              <a:gd name="connsiteY2" fmla="*/ 4404241 h 6857999"/>
              <a:gd name="connsiteX3" fmla="*/ 2996280 w 5199156"/>
              <a:gd name="connsiteY3" fmla="*/ 6845331 h 6857999"/>
              <a:gd name="connsiteX4" fmla="*/ 2762435 w 5199156"/>
              <a:gd name="connsiteY4" fmla="*/ 6857139 h 6857999"/>
              <a:gd name="connsiteX5" fmla="*/ 2762435 w 5199156"/>
              <a:gd name="connsiteY5" fmla="*/ 6857999 h 6857999"/>
              <a:gd name="connsiteX6" fmla="*/ 2745398 w 5199156"/>
              <a:gd name="connsiteY6" fmla="*/ 6857999 h 6857999"/>
              <a:gd name="connsiteX7" fmla="*/ 0 w 519915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9156" h="6857999">
                <a:moveTo>
                  <a:pt x="0" y="0"/>
                </a:moveTo>
                <a:lnTo>
                  <a:pt x="5199156" y="0"/>
                </a:lnTo>
                <a:lnTo>
                  <a:pt x="5199156" y="4404241"/>
                </a:lnTo>
                <a:cubicBezTo>
                  <a:pt x="5199156" y="5674715"/>
                  <a:pt x="4233603" y="6719673"/>
                  <a:pt x="2996280" y="6845331"/>
                </a:cubicBezTo>
                <a:lnTo>
                  <a:pt x="2762435" y="6857139"/>
                </a:lnTo>
                <a:lnTo>
                  <a:pt x="2762435" y="6857999"/>
                </a:lnTo>
                <a:lnTo>
                  <a:pt x="2745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41">
            <a:extLst>
              <a:ext uri="{FF2B5EF4-FFF2-40B4-BE49-F238E27FC236}">
                <a16:creationId xmlns:a16="http://schemas.microsoft.com/office/drawing/2014/main" id="{EDCDD4D4-ADBD-45B9-944B-E77CC2584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34" y="-39394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914400" y="1122362"/>
            <a:ext cx="3814549" cy="3354104"/>
          </a:xfrm>
        </p:spPr>
        <p:txBody>
          <a:bodyPr>
            <a:normAutofit fontScale="90000"/>
          </a:bodyPr>
          <a:lstStyle/>
          <a:p>
            <a:r>
              <a:rPr lang="sr-Latn-RS" sz="4400" b="1" dirty="0" err="1">
                <a:solidFill>
                  <a:srgbClr val="FFFFFF"/>
                </a:solidFill>
                <a:latin typeface="Times New Roman"/>
                <a:cs typeface="Calibri Light"/>
              </a:rPr>
              <a:t>Cloud</a:t>
            </a:r>
            <a:r>
              <a:rPr lang="sr-Latn-RS" sz="4400" b="1" dirty="0">
                <a:solidFill>
                  <a:srgbClr val="FFFFFF"/>
                </a:solidFill>
                <a:latin typeface="Times New Roman"/>
                <a:cs typeface="Calibri Light"/>
              </a:rPr>
              <a:t> baze podataka i </a:t>
            </a:r>
            <a:r>
              <a:rPr lang="sr-Latn-RS" sz="4400" b="1" dirty="0" err="1">
                <a:solidFill>
                  <a:srgbClr val="FFFFFF"/>
                </a:solidFill>
                <a:latin typeface="Times New Roman"/>
                <a:cs typeface="Calibri Light"/>
              </a:rPr>
              <a:t>database</a:t>
            </a:r>
            <a:r>
              <a:rPr lang="sr-Latn-RS" sz="4400" b="1" dirty="0">
                <a:solidFill>
                  <a:srgbClr val="FFFFFF"/>
                </a:solidFill>
                <a:latin typeface="Times New Roman"/>
                <a:cs typeface="Calibri Light"/>
              </a:rPr>
              <a:t>-as-a-</a:t>
            </a:r>
            <a:r>
              <a:rPr lang="sr-Latn-RS" sz="4400" b="1" dirty="0" err="1">
                <a:solidFill>
                  <a:srgbClr val="FFFFFF"/>
                </a:solidFill>
                <a:latin typeface="Times New Roman"/>
                <a:cs typeface="Calibri Light"/>
              </a:rPr>
              <a:t>service</a:t>
            </a:r>
            <a:r>
              <a:rPr lang="sr-Latn-RS" sz="4400" b="1" dirty="0">
                <a:solidFill>
                  <a:srgbClr val="FFFFFF"/>
                </a:solidFill>
                <a:latin typeface="Times New Roman"/>
                <a:cs typeface="Calibri Light"/>
              </a:rPr>
              <a:t> rešenja - Neo4j</a:t>
            </a:r>
            <a:endParaRPr lang="sr-Latn-RS" sz="4400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914400" y="5071826"/>
            <a:ext cx="4041731" cy="1102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000" dirty="0">
                <a:solidFill>
                  <a:srgbClr val="FFFFFF"/>
                </a:solidFill>
                <a:latin typeface="Times New Roman"/>
                <a:cs typeface="Times New Roman"/>
              </a:rPr>
              <a:t>Krstić </a:t>
            </a:r>
            <a:r>
              <a:rPr lang="sr-Latn-RS" sz="2000" dirty="0" err="1">
                <a:solidFill>
                  <a:srgbClr val="FFFFFF"/>
                </a:solidFill>
                <a:latin typeface="Times New Roman"/>
                <a:cs typeface="Times New Roman"/>
              </a:rPr>
              <a:t>katarina</a:t>
            </a:r>
            <a:r>
              <a:rPr lang="sr-Latn-RS" sz="2000" dirty="0">
                <a:solidFill>
                  <a:srgbClr val="FFFFFF"/>
                </a:solidFill>
                <a:latin typeface="Times New Roman"/>
                <a:cs typeface="Times New Roman"/>
              </a:rPr>
              <a:t> 1400</a:t>
            </a:r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64FFDE65-01FE-F8C8-9BFB-6228FF3B4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626" y="685800"/>
            <a:ext cx="4484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CFE7E69-8401-7AD5-1EF3-DE82BAB2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/>
                <a:cs typeface="Times New Roman"/>
              </a:rPr>
              <a:t>Neo4j </a:t>
            </a:r>
            <a:r>
              <a:rPr lang="sr-Latn-RS" b="1" dirty="0" err="1">
                <a:latin typeface="Times New Roman"/>
                <a:cs typeface="Times New Roman"/>
              </a:rPr>
              <a:t>Bloom</a:t>
            </a:r>
            <a:endParaRPr lang="sr-Latn-RS" b="1" dirty="0" err="1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5328162A-75F7-D2E8-661E-249B5BF23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295" y="1919673"/>
            <a:ext cx="9059069" cy="4123318"/>
          </a:xfrm>
        </p:spPr>
      </p:pic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7D455466-A28F-1604-ED0D-65145C305369}"/>
              </a:ext>
            </a:extLst>
          </p:cNvPr>
          <p:cNvSpPr txBox="1">
            <a:spLocks/>
          </p:cNvSpPr>
          <p:nvPr/>
        </p:nvSpPr>
        <p:spPr>
          <a:xfrm>
            <a:off x="4839222" y="532918"/>
            <a:ext cx="6559463" cy="124949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accent1"/>
                </a:solidFill>
              </a:rPr>
              <a:t>Vizuelna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interakcija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sa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grafom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Izvršavanje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upita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nad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velikom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količinom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duboko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povezanih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podataka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36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6001ABB-AAA1-AD32-DAF4-2A7D8BE4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/>
                <a:cs typeface="Times New Roman"/>
              </a:rPr>
              <a:t>Konekcija pomoću Neo4j </a:t>
            </a:r>
            <a:r>
              <a:rPr lang="sr-Latn-RS" b="1" dirty="0" err="1">
                <a:latin typeface="Times New Roman"/>
                <a:cs typeface="Times New Roman"/>
              </a:rPr>
              <a:t>Cypher</a:t>
            </a:r>
            <a:r>
              <a:rPr lang="sr-Latn-RS" b="1" dirty="0">
                <a:latin typeface="Times New Roman"/>
                <a:cs typeface="Times New Roman"/>
              </a:rPr>
              <a:t> </a:t>
            </a:r>
            <a:r>
              <a:rPr lang="sr-Latn-RS" b="1" dirty="0" err="1">
                <a:latin typeface="Times New Roman"/>
                <a:cs typeface="Times New Roman"/>
              </a:rPr>
              <a:t>Shell</a:t>
            </a:r>
            <a:r>
              <a:rPr lang="sr-Latn-RS" b="1" dirty="0">
                <a:latin typeface="Times New Roman"/>
                <a:cs typeface="Times New Roman"/>
              </a:rPr>
              <a:t>-a</a:t>
            </a:r>
            <a:endParaRPr lang="sr-Latn-RS" dirty="0">
              <a:latin typeface="Times New Roman"/>
              <a:cs typeface="Times New Roman"/>
            </a:endParaRPr>
          </a:p>
        </p:txBody>
      </p:sp>
      <p:sp>
        <p:nvSpPr>
          <p:cNvPr id="6" name="Čuvar mesta za sadržaj 5">
            <a:extLst>
              <a:ext uri="{FF2B5EF4-FFF2-40B4-BE49-F238E27FC236}">
                <a16:creationId xmlns:a16="http://schemas.microsoft.com/office/drawing/2014/main" id="{0C7FD598-D454-E101-AD48-8C46B37E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962" y="2326769"/>
            <a:ext cx="9914860" cy="4123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b="1" i="1" dirty="0">
                <a:solidFill>
                  <a:schemeClr val="accent1"/>
                </a:solidFill>
              </a:rPr>
              <a:t>CLI</a:t>
            </a:r>
          </a:p>
          <a:p>
            <a:r>
              <a:rPr lang="sr-Latn-RS" b="1" dirty="0">
                <a:solidFill>
                  <a:schemeClr val="accent1"/>
                </a:solidFill>
              </a:rPr>
              <a:t>Izvršavanje upita</a:t>
            </a:r>
          </a:p>
          <a:p>
            <a:r>
              <a:rPr lang="sr-Latn-RS" b="1" dirty="0">
                <a:solidFill>
                  <a:schemeClr val="accent1"/>
                </a:solidFill>
              </a:rPr>
              <a:t>Izvršavanje skripte sa </a:t>
            </a:r>
            <a:r>
              <a:rPr lang="sr-Latn-RS" b="1" dirty="0" err="1">
                <a:solidFill>
                  <a:schemeClr val="accent1"/>
                </a:solidFill>
              </a:rPr>
              <a:t>cypher</a:t>
            </a:r>
            <a:r>
              <a:rPr lang="sr-Latn-RS" b="1" dirty="0">
                <a:solidFill>
                  <a:schemeClr val="accent1"/>
                </a:solidFill>
              </a:rPr>
              <a:t> upitima</a:t>
            </a:r>
          </a:p>
        </p:txBody>
      </p:sp>
      <p:pic>
        <p:nvPicPr>
          <p:cNvPr id="8" name="Slika 8">
            <a:extLst>
              <a:ext uri="{FF2B5EF4-FFF2-40B4-BE49-F238E27FC236}">
                <a16:creationId xmlns:a16="http://schemas.microsoft.com/office/drawing/2014/main" id="{33D224B4-18F9-8BBE-4D07-AC4E0E2EF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46" y="4685045"/>
            <a:ext cx="10363199" cy="35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7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E3764A-A24F-4E27-B0D2-EC2E7E3DF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0EEF6-B659-4287-80F2-712B897A7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A40BDC-48C2-4FF6-9561-AF004AAB8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150" y="0"/>
            <a:ext cx="8845851" cy="6858000"/>
          </a:xfrm>
          <a:custGeom>
            <a:avLst/>
            <a:gdLst>
              <a:gd name="connsiteX0" fmla="*/ 4251290 w 8845851"/>
              <a:gd name="connsiteY0" fmla="*/ 0 h 6858000"/>
              <a:gd name="connsiteX1" fmla="*/ 4291904 w 8845851"/>
              <a:gd name="connsiteY1" fmla="*/ 0 h 6858000"/>
              <a:gd name="connsiteX2" fmla="*/ 4464800 w 8845851"/>
              <a:gd name="connsiteY2" fmla="*/ 4372 h 6858000"/>
              <a:gd name="connsiteX3" fmla="*/ 8845851 w 8845851"/>
              <a:gd name="connsiteY3" fmla="*/ 4372 h 6858000"/>
              <a:gd name="connsiteX4" fmla="*/ 8845851 w 8845851"/>
              <a:gd name="connsiteY4" fmla="*/ 6858000 h 6858000"/>
              <a:gd name="connsiteX5" fmla="*/ 0 w 8845851"/>
              <a:gd name="connsiteY5" fmla="*/ 6858000 h 6858000"/>
              <a:gd name="connsiteX6" fmla="*/ 0 w 8845851"/>
              <a:gd name="connsiteY6" fmla="*/ 4271754 h 6858000"/>
              <a:gd name="connsiteX7" fmla="*/ 0 w 8845851"/>
              <a:gd name="connsiteY7" fmla="*/ 4242091 h 6858000"/>
              <a:gd name="connsiteX8" fmla="*/ 1498 w 8845851"/>
              <a:gd name="connsiteY8" fmla="*/ 4242091 h 6858000"/>
              <a:gd name="connsiteX9" fmla="*/ 22056 w 8845851"/>
              <a:gd name="connsiteY9" fmla="*/ 3834942 h 6858000"/>
              <a:gd name="connsiteX10" fmla="*/ 4066061 w 8845851"/>
              <a:gd name="connsiteY10" fmla="*/ 43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45851" h="6858000">
                <a:moveTo>
                  <a:pt x="4251290" y="0"/>
                </a:moveTo>
                <a:lnTo>
                  <a:pt x="4291904" y="0"/>
                </a:lnTo>
                <a:lnTo>
                  <a:pt x="4464800" y="4372"/>
                </a:lnTo>
                <a:lnTo>
                  <a:pt x="8845851" y="4372"/>
                </a:lnTo>
                <a:lnTo>
                  <a:pt x="8845851" y="6858000"/>
                </a:lnTo>
                <a:lnTo>
                  <a:pt x="0" y="6858000"/>
                </a:lnTo>
                <a:lnTo>
                  <a:pt x="0" y="4271754"/>
                </a:lnTo>
                <a:lnTo>
                  <a:pt x="0" y="4242091"/>
                </a:lnTo>
                <a:lnTo>
                  <a:pt x="1498" y="4242091"/>
                </a:lnTo>
                <a:lnTo>
                  <a:pt x="22056" y="3834942"/>
                </a:lnTo>
                <a:cubicBezTo>
                  <a:pt x="234002" y="1747955"/>
                  <a:pt x="1948073" y="105036"/>
                  <a:pt x="4066061" y="4391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DA9DA27-6C9C-4ED4-81ED-54A2B0347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349" y="-497"/>
            <a:ext cx="12194349" cy="6858000"/>
          </a:xfrm>
          <a:custGeom>
            <a:avLst/>
            <a:gdLst>
              <a:gd name="connsiteX0" fmla="*/ 0 w 12194349"/>
              <a:gd name="connsiteY0" fmla="*/ 0 h 6858000"/>
              <a:gd name="connsiteX1" fmla="*/ 12194349 w 12194349"/>
              <a:gd name="connsiteY1" fmla="*/ 0 h 6858000"/>
              <a:gd name="connsiteX2" fmla="*/ 12194349 w 12194349"/>
              <a:gd name="connsiteY2" fmla="*/ 1138143 h 6858000"/>
              <a:gd name="connsiteX3" fmla="*/ 7314596 w 12194349"/>
              <a:gd name="connsiteY3" fmla="*/ 1138143 h 6858000"/>
              <a:gd name="connsiteX4" fmla="*/ 7314596 w 12194349"/>
              <a:gd name="connsiteY4" fmla="*/ 1138144 h 6858000"/>
              <a:gd name="connsiteX5" fmla="*/ 2942453 w 12194349"/>
              <a:gd name="connsiteY5" fmla="*/ 1138144 h 6858000"/>
              <a:gd name="connsiteX6" fmla="*/ 2942453 w 12194349"/>
              <a:gd name="connsiteY6" fmla="*/ 1140124 h 6858000"/>
              <a:gd name="connsiteX7" fmla="*/ 2864082 w 12194349"/>
              <a:gd name="connsiteY7" fmla="*/ 1138143 h 6858000"/>
              <a:gd name="connsiteX8" fmla="*/ 17124 w 12194349"/>
              <a:gd name="connsiteY8" fmla="*/ 3707280 h 6858000"/>
              <a:gd name="connsiteX9" fmla="*/ 5987 w 12194349"/>
              <a:gd name="connsiteY9" fmla="*/ 3927832 h 6858000"/>
              <a:gd name="connsiteX10" fmla="*/ 2349 w 12194349"/>
              <a:gd name="connsiteY10" fmla="*/ 3927832 h 6858000"/>
              <a:gd name="connsiteX11" fmla="*/ 2349 w 12194349"/>
              <a:gd name="connsiteY11" fmla="*/ 3999875 h 6858000"/>
              <a:gd name="connsiteX12" fmla="*/ 2349 w 12194349"/>
              <a:gd name="connsiteY12" fmla="*/ 6858000 h 6858000"/>
              <a:gd name="connsiteX13" fmla="*/ 0 w 12194349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4349" h="6858000">
                <a:moveTo>
                  <a:pt x="0" y="0"/>
                </a:moveTo>
                <a:lnTo>
                  <a:pt x="12194349" y="0"/>
                </a:lnTo>
                <a:lnTo>
                  <a:pt x="12194349" y="1138143"/>
                </a:lnTo>
                <a:lnTo>
                  <a:pt x="7314596" y="1138143"/>
                </a:lnTo>
                <a:lnTo>
                  <a:pt x="7314596" y="1138144"/>
                </a:lnTo>
                <a:lnTo>
                  <a:pt x="2942453" y="1138144"/>
                </a:lnTo>
                <a:lnTo>
                  <a:pt x="2942453" y="1140124"/>
                </a:lnTo>
                <a:lnTo>
                  <a:pt x="2864082" y="1138143"/>
                </a:lnTo>
                <a:cubicBezTo>
                  <a:pt x="1382371" y="1138143"/>
                  <a:pt x="163673" y="2264234"/>
                  <a:pt x="17124" y="3707280"/>
                </a:cubicBezTo>
                <a:lnTo>
                  <a:pt x="5987" y="3927832"/>
                </a:lnTo>
                <a:lnTo>
                  <a:pt x="2349" y="3927832"/>
                </a:lnTo>
                <a:lnTo>
                  <a:pt x="2349" y="3999875"/>
                </a:lnTo>
                <a:lnTo>
                  <a:pt x="234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CE701B5-827F-1871-CAF0-272EE62E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45" y="685800"/>
            <a:ext cx="3252439" cy="1513892"/>
          </a:xfrm>
        </p:spPr>
        <p:txBody>
          <a:bodyPr anchor="t">
            <a:normAutofit/>
          </a:bodyPr>
          <a:lstStyle/>
          <a:p>
            <a:r>
              <a:rPr lang="sr-Latn-RS" b="1">
                <a:solidFill>
                  <a:srgbClr val="FFFFFF"/>
                </a:solidFill>
                <a:latin typeface="Times New Roman"/>
                <a:cs typeface="Times New Roman"/>
              </a:rPr>
              <a:t>Izvršavanje upita</a:t>
            </a:r>
            <a:endParaRPr lang="sr-Latn-R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6D2412B-8D25-553E-717A-B77F9577B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18" y="570979"/>
            <a:ext cx="6669506" cy="16208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 b="1" dirty="0">
                <a:solidFill>
                  <a:srgbClr val="FFFFFF"/>
                </a:solidFill>
              </a:rPr>
              <a:t>Izvršavanje upita podrazumeva izvršavanje </a:t>
            </a:r>
            <a:r>
              <a:rPr lang="sr-Latn-RS" b="1" i="1" dirty="0" err="1">
                <a:solidFill>
                  <a:srgbClr val="FFFFFF"/>
                </a:solidFill>
              </a:rPr>
              <a:t>Cypher</a:t>
            </a:r>
            <a:r>
              <a:rPr lang="sr-Latn-RS" b="1" i="1" dirty="0">
                <a:solidFill>
                  <a:srgbClr val="FFFFFF"/>
                </a:solidFill>
              </a:rPr>
              <a:t> </a:t>
            </a:r>
            <a:r>
              <a:rPr lang="sr-Latn-RS" b="1" dirty="0">
                <a:solidFill>
                  <a:srgbClr val="FFFFFF"/>
                </a:solidFill>
              </a:rPr>
              <a:t>upita</a:t>
            </a:r>
          </a:p>
          <a:p>
            <a:r>
              <a:rPr lang="sr-Latn-RS" b="1" dirty="0">
                <a:solidFill>
                  <a:srgbClr val="FFFFFF"/>
                </a:solidFill>
              </a:rPr>
              <a:t>Moguće je u </a:t>
            </a:r>
            <a:r>
              <a:rPr lang="sr-Latn-RS" b="1" i="1" dirty="0">
                <a:solidFill>
                  <a:srgbClr val="FFFFFF"/>
                </a:solidFill>
              </a:rPr>
              <a:t>Neo4j </a:t>
            </a:r>
            <a:r>
              <a:rPr lang="sr-Latn-RS" b="1" i="1" dirty="0" err="1">
                <a:solidFill>
                  <a:srgbClr val="FFFFFF"/>
                </a:solidFill>
              </a:rPr>
              <a:t>Browser</a:t>
            </a:r>
            <a:r>
              <a:rPr lang="sr-Latn-RS" b="1" dirty="0">
                <a:solidFill>
                  <a:srgbClr val="FFFFFF"/>
                </a:solidFill>
              </a:rPr>
              <a:t>-u i </a:t>
            </a:r>
            <a:r>
              <a:rPr lang="sr-Latn-RS" b="1" i="1" dirty="0">
                <a:solidFill>
                  <a:srgbClr val="FFFFFF"/>
                </a:solidFill>
              </a:rPr>
              <a:t>Neo4j </a:t>
            </a:r>
            <a:r>
              <a:rPr lang="sr-Latn-RS" b="1" i="1" dirty="0" err="1">
                <a:solidFill>
                  <a:srgbClr val="FFFFFF"/>
                </a:solidFill>
              </a:rPr>
              <a:t>Cypher</a:t>
            </a:r>
            <a:r>
              <a:rPr lang="sr-Latn-RS" b="1" i="1" dirty="0">
                <a:solidFill>
                  <a:srgbClr val="FFFFFF"/>
                </a:solidFill>
              </a:rPr>
              <a:t> </a:t>
            </a:r>
            <a:r>
              <a:rPr lang="sr-Latn-RS" b="1" i="1" dirty="0" err="1">
                <a:solidFill>
                  <a:srgbClr val="FFFFFF"/>
                </a:solidFill>
              </a:rPr>
              <a:t>Shell</a:t>
            </a:r>
            <a:r>
              <a:rPr lang="sr-Latn-RS" b="1" dirty="0">
                <a:solidFill>
                  <a:srgbClr val="FFFFFF"/>
                </a:solidFill>
              </a:rPr>
              <a:t>-u</a:t>
            </a:r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5F62FDB0-9B1D-1C51-1D5D-3E7355AF6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729" y="2190907"/>
            <a:ext cx="8108514" cy="436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4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1F5A19-AFB8-4ED6-8F86-8FE92E25F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318C9-7067-4AF3-A9BC-F2C5E2B9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ECBCA77-4A1A-4B77-9C11-2974C6B5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567915" y="0"/>
            <a:ext cx="4618929" cy="6858000"/>
          </a:xfrm>
          <a:custGeom>
            <a:avLst/>
            <a:gdLst>
              <a:gd name="connsiteX0" fmla="*/ 0 w 4618929"/>
              <a:gd name="connsiteY0" fmla="*/ 0 h 6858000"/>
              <a:gd name="connsiteX1" fmla="*/ 4618929 w 4618929"/>
              <a:gd name="connsiteY1" fmla="*/ 0 h 6858000"/>
              <a:gd name="connsiteX2" fmla="*/ 1187974 w 4618929"/>
              <a:gd name="connsiteY2" fmla="*/ 3430955 h 6858000"/>
              <a:gd name="connsiteX3" fmla="*/ 4442373 w 4618929"/>
              <a:gd name="connsiteY3" fmla="*/ 6857446 h 6858000"/>
              <a:gd name="connsiteX4" fmla="*/ 4464285 w 4618929"/>
              <a:gd name="connsiteY4" fmla="*/ 6858000 h 6858000"/>
              <a:gd name="connsiteX5" fmla="*/ 0 w 461892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8929" h="6858000">
                <a:moveTo>
                  <a:pt x="0" y="0"/>
                </a:moveTo>
                <a:lnTo>
                  <a:pt x="4618929" y="0"/>
                </a:lnTo>
                <a:cubicBezTo>
                  <a:pt x="2724065" y="0"/>
                  <a:pt x="1187974" y="1536091"/>
                  <a:pt x="1187974" y="3430955"/>
                </a:cubicBezTo>
                <a:cubicBezTo>
                  <a:pt x="1187974" y="5266604"/>
                  <a:pt x="2629559" y="6765554"/>
                  <a:pt x="4442373" y="6857446"/>
                </a:cubicBezTo>
                <a:lnTo>
                  <a:pt x="4464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141714-A262-4487-9255-83CFE2CAE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17DA719F-CC18-497C-1682-85E43963C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" y="108559"/>
            <a:ext cx="2356745" cy="4114800"/>
          </a:xfrm>
          <a:prstGeom prst="rect">
            <a:avLst/>
          </a:prstGeom>
        </p:spPr>
      </p:pic>
      <p:pic>
        <p:nvPicPr>
          <p:cNvPr id="16" name="Slika 16" descr="Slika na kojoj se nalazi tekst&#10;&#10;Opis je automatski generisan">
            <a:extLst>
              <a:ext uri="{FF2B5EF4-FFF2-40B4-BE49-F238E27FC236}">
                <a16:creationId xmlns:a16="http://schemas.microsoft.com/office/drawing/2014/main" id="{071A5054-0AB6-FA34-6D30-D5CAEA684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2610" y="3147307"/>
            <a:ext cx="7591425" cy="3505200"/>
          </a:xfrm>
        </p:spPr>
      </p:pic>
      <p:pic>
        <p:nvPicPr>
          <p:cNvPr id="17" name="Slika 17" descr="Slika na kojoj se nalazi tekst&#10;&#10;Opis je automatski generisan">
            <a:extLst>
              <a:ext uri="{FF2B5EF4-FFF2-40B4-BE49-F238E27FC236}">
                <a16:creationId xmlns:a16="http://schemas.microsoft.com/office/drawing/2014/main" id="{8C7ABB9E-C16D-1256-F07F-CD2431406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236" y="111431"/>
            <a:ext cx="4016679" cy="449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8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9DB5D3-4B63-4FD1-BA37-8EBACA587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650669-C083-4D8C-BC61-0EE74F1CC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8" y="0"/>
            <a:ext cx="7875323" cy="6853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14C731-4700-4E5F-92C1-54F9C83FB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8624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9DA4022-D42E-AD38-1D64-FEB2580F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2952465" cy="5486400"/>
          </a:xfrm>
        </p:spPr>
        <p:txBody>
          <a:bodyPr anchor="ctr">
            <a:normAutofit/>
          </a:bodyPr>
          <a:lstStyle/>
          <a:p>
            <a:r>
              <a:rPr lang="sr-Latn-RS" sz="3700" b="1">
                <a:solidFill>
                  <a:srgbClr val="FFFFFF"/>
                </a:solidFill>
                <a:latin typeface="Times New Roman"/>
                <a:cs typeface="Times New Roman"/>
              </a:rPr>
              <a:t>Importovanje podataka iz .csv fajla</a:t>
            </a:r>
            <a:endParaRPr lang="sr-Latn-RS" sz="37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26C151D7-1FA6-4D02-9CDD-5C3205DB2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904573" y="0"/>
            <a:ext cx="5963231" cy="6861910"/>
          </a:xfrm>
          <a:custGeom>
            <a:avLst/>
            <a:gdLst>
              <a:gd name="connsiteX0" fmla="*/ 2532276 w 5963231"/>
              <a:gd name="connsiteY0" fmla="*/ 6861910 h 6861910"/>
              <a:gd name="connsiteX1" fmla="*/ 2377645 w 5963231"/>
              <a:gd name="connsiteY1" fmla="*/ 6858000 h 6861910"/>
              <a:gd name="connsiteX2" fmla="*/ 0 w 5963231"/>
              <a:gd name="connsiteY2" fmla="*/ 6858000 h 6861910"/>
              <a:gd name="connsiteX3" fmla="*/ 0 w 5963231"/>
              <a:gd name="connsiteY3" fmla="*/ 0 h 6861910"/>
              <a:gd name="connsiteX4" fmla="*/ 2532276 w 5963231"/>
              <a:gd name="connsiteY4" fmla="*/ 0 h 6861910"/>
              <a:gd name="connsiteX5" fmla="*/ 2547568 w 5963231"/>
              <a:gd name="connsiteY5" fmla="*/ 0 h 6861910"/>
              <a:gd name="connsiteX6" fmla="*/ 2547568 w 5963231"/>
              <a:gd name="connsiteY6" fmla="*/ 387 h 6861910"/>
              <a:gd name="connsiteX7" fmla="*/ 2708832 w 5963231"/>
              <a:gd name="connsiteY7" fmla="*/ 4464 h 6861910"/>
              <a:gd name="connsiteX8" fmla="*/ 5963231 w 5963231"/>
              <a:gd name="connsiteY8" fmla="*/ 3430955 h 6861910"/>
              <a:gd name="connsiteX9" fmla="*/ 2532276 w 5963231"/>
              <a:gd name="connsiteY9" fmla="*/ 6861910 h 6861910"/>
              <a:gd name="connsiteX0" fmla="*/ 2532276 w 5963231"/>
              <a:gd name="connsiteY0" fmla="*/ 6861910 h 6861910"/>
              <a:gd name="connsiteX1" fmla="*/ 0 w 5963231"/>
              <a:gd name="connsiteY1" fmla="*/ 6858000 h 6861910"/>
              <a:gd name="connsiteX2" fmla="*/ 0 w 5963231"/>
              <a:gd name="connsiteY2" fmla="*/ 0 h 6861910"/>
              <a:gd name="connsiteX3" fmla="*/ 2532276 w 5963231"/>
              <a:gd name="connsiteY3" fmla="*/ 0 h 6861910"/>
              <a:gd name="connsiteX4" fmla="*/ 2547568 w 5963231"/>
              <a:gd name="connsiteY4" fmla="*/ 0 h 6861910"/>
              <a:gd name="connsiteX5" fmla="*/ 2547568 w 5963231"/>
              <a:gd name="connsiteY5" fmla="*/ 387 h 6861910"/>
              <a:gd name="connsiteX6" fmla="*/ 2708832 w 5963231"/>
              <a:gd name="connsiteY6" fmla="*/ 4464 h 6861910"/>
              <a:gd name="connsiteX7" fmla="*/ 5963231 w 5963231"/>
              <a:gd name="connsiteY7" fmla="*/ 3430955 h 6861910"/>
              <a:gd name="connsiteX8" fmla="*/ 2532276 w 5963231"/>
              <a:gd name="connsiteY8" fmla="*/ 6861910 h 68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63231" h="6861910">
                <a:moveTo>
                  <a:pt x="2532276" y="6861910"/>
                </a:moveTo>
                <a:lnTo>
                  <a:pt x="0" y="6858000"/>
                </a:lnTo>
                <a:lnTo>
                  <a:pt x="0" y="0"/>
                </a:lnTo>
                <a:lnTo>
                  <a:pt x="2532276" y="0"/>
                </a:lnTo>
                <a:lnTo>
                  <a:pt x="2547568" y="0"/>
                </a:lnTo>
                <a:lnTo>
                  <a:pt x="2547568" y="387"/>
                </a:lnTo>
                <a:lnTo>
                  <a:pt x="2708832" y="4464"/>
                </a:lnTo>
                <a:cubicBezTo>
                  <a:pt x="4521646" y="96356"/>
                  <a:pt x="5963231" y="1595306"/>
                  <a:pt x="5963231" y="3430955"/>
                </a:cubicBezTo>
                <a:cubicBezTo>
                  <a:pt x="5963231" y="5325819"/>
                  <a:pt x="4427140" y="6861910"/>
                  <a:pt x="2532276" y="6861910"/>
                </a:cubicBezTo>
                <a:close/>
              </a:path>
            </a:pathLst>
          </a:cu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19AA7DB-E2D3-0A70-B8FB-5419FD2A2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49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 b="1"/>
              <a:t>Moguće je importovati podatke iz .</a:t>
            </a:r>
            <a:r>
              <a:rPr lang="sr-Latn-RS" b="1" err="1"/>
              <a:t>csv</a:t>
            </a:r>
            <a:r>
              <a:rPr lang="sr-Latn-RS" b="1"/>
              <a:t> fajla na dva načina:</a:t>
            </a:r>
          </a:p>
          <a:p>
            <a:pPr lvl="1"/>
            <a:r>
              <a:rPr lang="sr-Latn-RS" b="1" err="1"/>
              <a:t>Load</a:t>
            </a:r>
            <a:r>
              <a:rPr lang="sr-Latn-RS" b="1"/>
              <a:t> CSV</a:t>
            </a:r>
          </a:p>
          <a:p>
            <a:pPr lvl="1"/>
            <a:r>
              <a:rPr lang="sr-Latn-RS" b="1"/>
              <a:t>Neo4j Data </a:t>
            </a:r>
            <a:r>
              <a:rPr lang="sr-Latn-RS" b="1" err="1"/>
              <a:t>Importer</a:t>
            </a:r>
          </a:p>
          <a:p>
            <a:r>
              <a:rPr lang="sr-Latn-RS" b="1" err="1"/>
              <a:t>Load</a:t>
            </a:r>
            <a:r>
              <a:rPr lang="sr-Latn-RS" b="1"/>
              <a:t> CSV je komanda koju je moguće izvršiti u Neo4j </a:t>
            </a:r>
            <a:r>
              <a:rPr lang="sr-Latn-RS" b="1" err="1"/>
              <a:t>Browser</a:t>
            </a:r>
            <a:r>
              <a:rPr lang="sr-Latn-RS" b="1"/>
              <a:t>-u ili Neo4j </a:t>
            </a:r>
            <a:r>
              <a:rPr lang="sr-Latn-RS" b="1" err="1"/>
              <a:t>Cypher</a:t>
            </a:r>
            <a:r>
              <a:rPr lang="sr-Latn-RS" b="1"/>
              <a:t> </a:t>
            </a:r>
            <a:r>
              <a:rPr lang="sr-Latn-RS" b="1" err="1"/>
              <a:t>Shell</a:t>
            </a:r>
            <a:r>
              <a:rPr lang="sr-Latn-RS" b="1"/>
              <a:t>-u</a:t>
            </a:r>
          </a:p>
          <a:p>
            <a:r>
              <a:rPr lang="sr-Latn-RS" b="1" err="1"/>
              <a:t>Load</a:t>
            </a:r>
            <a:r>
              <a:rPr lang="sr-Latn-RS" b="1"/>
              <a:t> CSV zahteva da fajl iz kojeg se podaci importuju bude javno dostupan – da bude postavljen na GitHub-u, Google Drive-u ili </a:t>
            </a:r>
            <a:r>
              <a:rPr lang="sr-Latn-RS" b="1" err="1"/>
              <a:t>Dropbox</a:t>
            </a:r>
            <a:r>
              <a:rPr lang="sr-Latn-RS" b="1"/>
              <a:t>-u</a:t>
            </a:r>
          </a:p>
          <a:p>
            <a:r>
              <a:rPr lang="sr-Latn-RS" b="1" dirty="0"/>
              <a:t>Pogodan je isključivo za manje </a:t>
            </a:r>
            <a:r>
              <a:rPr lang="sr-Latn-RS" b="1" dirty="0" err="1"/>
              <a:t>dataset</a:t>
            </a:r>
            <a:r>
              <a:rPr lang="sr-Latn-RS" b="1" dirty="0"/>
              <a:t>-ove – </a:t>
            </a:r>
            <a:r>
              <a:rPr lang="sr-Latn-RS" b="1" dirty="0" err="1"/>
              <a:t>dataset</a:t>
            </a:r>
            <a:r>
              <a:rPr lang="sr-Latn-RS" b="1" dirty="0"/>
              <a:t>-ove do 10 miliona čvorova i relacija</a:t>
            </a:r>
          </a:p>
        </p:txBody>
      </p:sp>
    </p:spTree>
    <p:extLst>
      <p:ext uri="{BB962C8B-B14F-4D97-AF65-F5344CB8AC3E}">
        <p14:creationId xmlns:p14="http://schemas.microsoft.com/office/powerpoint/2010/main" val="898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3E8AE5-5548-3B5B-4321-FA8469E9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85" y="1227408"/>
            <a:ext cx="6814668" cy="1329004"/>
          </a:xfrm>
        </p:spPr>
        <p:txBody>
          <a:bodyPr/>
          <a:lstStyle/>
          <a:p>
            <a:r>
              <a:rPr lang="sr-Latn-RS" b="1" dirty="0">
                <a:latin typeface="Times New Roman"/>
                <a:cs typeface="Times New Roman"/>
              </a:rPr>
              <a:t>Neo4j Data </a:t>
            </a:r>
            <a:r>
              <a:rPr lang="sr-Latn-RS" b="1" dirty="0" err="1">
                <a:latin typeface="Times New Roman"/>
                <a:cs typeface="Times New Roman"/>
              </a:rPr>
              <a:t>Importer</a:t>
            </a:r>
            <a:endParaRPr lang="sr-Latn-RS" dirty="0" err="1">
              <a:latin typeface="Times New Roman"/>
              <a:cs typeface="Times New Roman"/>
            </a:endParaRPr>
          </a:p>
        </p:txBody>
      </p:sp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AA7891FD-4794-FE0E-CBB3-CBAF56C7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208" y="360381"/>
            <a:ext cx="4183693" cy="3788608"/>
          </a:xfrm>
          <a:prstGeom prst="rect">
            <a:avLst/>
          </a:prstGeom>
        </p:spPr>
      </p:pic>
      <p:pic>
        <p:nvPicPr>
          <p:cNvPr id="8" name="Slika 8" descr="Slika na kojoj se nalazi tekst&#10;&#10;Opis je automatski generisan">
            <a:extLst>
              <a:ext uri="{FF2B5EF4-FFF2-40B4-BE49-F238E27FC236}">
                <a16:creationId xmlns:a16="http://schemas.microsoft.com/office/drawing/2014/main" id="{3AFB30B5-0C75-2946-950F-591BB126D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944" y="3576324"/>
            <a:ext cx="8305800" cy="2438400"/>
          </a:xfrm>
        </p:spPr>
      </p:pic>
    </p:spTree>
    <p:extLst>
      <p:ext uri="{BB962C8B-B14F-4D97-AF65-F5344CB8AC3E}">
        <p14:creationId xmlns:p14="http://schemas.microsoft.com/office/powerpoint/2010/main" val="404600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4568B3-EF0B-C6F4-7610-74E0D9FF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/>
                <a:cs typeface="Times New Roman"/>
              </a:rPr>
              <a:t>Importovanje podataka iz postojeće baze podataka</a:t>
            </a:r>
            <a:endParaRPr lang="sr-Latn-RS" dirty="0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547AB7E8-B019-5A98-D917-EC317D370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90" y="2149316"/>
            <a:ext cx="8057987" cy="4123318"/>
          </a:xfrm>
        </p:spPr>
      </p:pic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699E0AA5-2466-059B-AC06-D2A739620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511" y="1779321"/>
            <a:ext cx="6845473" cy="1430890"/>
          </a:xfrm>
          <a:prstGeom prst="rect">
            <a:avLst/>
          </a:prstGeo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D1B2ED2D-9B66-EBDC-8A53-415F8C351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826" y="4748950"/>
            <a:ext cx="6782843" cy="199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92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1F5A19-AFB8-4ED6-8F86-8FE92E25F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318C9-7067-4AF3-A9BC-F2C5E2B9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ECBCA77-4A1A-4B77-9C11-2974C6B5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567915" y="0"/>
            <a:ext cx="4618929" cy="6858000"/>
          </a:xfrm>
          <a:custGeom>
            <a:avLst/>
            <a:gdLst>
              <a:gd name="connsiteX0" fmla="*/ 0 w 4618929"/>
              <a:gd name="connsiteY0" fmla="*/ 0 h 6858000"/>
              <a:gd name="connsiteX1" fmla="*/ 4618929 w 4618929"/>
              <a:gd name="connsiteY1" fmla="*/ 0 h 6858000"/>
              <a:gd name="connsiteX2" fmla="*/ 1187974 w 4618929"/>
              <a:gd name="connsiteY2" fmla="*/ 3430955 h 6858000"/>
              <a:gd name="connsiteX3" fmla="*/ 4442373 w 4618929"/>
              <a:gd name="connsiteY3" fmla="*/ 6857446 h 6858000"/>
              <a:gd name="connsiteX4" fmla="*/ 4464285 w 4618929"/>
              <a:gd name="connsiteY4" fmla="*/ 6858000 h 6858000"/>
              <a:gd name="connsiteX5" fmla="*/ 0 w 461892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8929" h="6858000">
                <a:moveTo>
                  <a:pt x="0" y="0"/>
                </a:moveTo>
                <a:lnTo>
                  <a:pt x="4618929" y="0"/>
                </a:lnTo>
                <a:cubicBezTo>
                  <a:pt x="2724065" y="0"/>
                  <a:pt x="1187974" y="1536091"/>
                  <a:pt x="1187974" y="3430955"/>
                </a:cubicBezTo>
                <a:cubicBezTo>
                  <a:pt x="1187974" y="5266604"/>
                  <a:pt x="2629559" y="6765554"/>
                  <a:pt x="4442373" y="6857446"/>
                </a:cubicBezTo>
                <a:lnTo>
                  <a:pt x="4464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141714-A262-4487-9255-83CFE2CAE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E8EAB2F-4D97-32DA-5A38-900275F5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619" y="2905255"/>
            <a:ext cx="9420225" cy="3177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b="1" dirty="0">
                <a:solidFill>
                  <a:srgbClr val="FFFFFF"/>
                </a:solidFill>
              </a:rPr>
              <a:t>U slučaju da veličina baze podataka prevazilazi 4GB koristi se </a:t>
            </a:r>
            <a:r>
              <a:rPr lang="sr-Latn-RS" b="1" dirty="0" err="1">
                <a:solidFill>
                  <a:srgbClr val="FFFFFF"/>
                </a:solidFill>
              </a:rPr>
              <a:t>push</a:t>
            </a:r>
            <a:r>
              <a:rPr lang="sr-Latn-RS" b="1" dirty="0">
                <a:solidFill>
                  <a:srgbClr val="FFFFFF"/>
                </a:solidFill>
              </a:rPr>
              <a:t>-to-</a:t>
            </a:r>
            <a:r>
              <a:rPr lang="sr-Latn-RS" b="1" dirty="0" err="1">
                <a:solidFill>
                  <a:srgbClr val="FFFFFF"/>
                </a:solidFill>
              </a:rPr>
              <a:t>cloud</a:t>
            </a:r>
            <a:r>
              <a:rPr lang="sr-Latn-RS" b="1" dirty="0">
                <a:solidFill>
                  <a:srgbClr val="FFFFFF"/>
                </a:solidFill>
              </a:rPr>
              <a:t> komanda</a:t>
            </a:r>
          </a:p>
          <a:p>
            <a:r>
              <a:rPr lang="sr-Latn-RS" b="1" dirty="0">
                <a:solidFill>
                  <a:srgbClr val="FFFFFF"/>
                </a:solidFill>
              </a:rPr>
              <a:t>Može se definisati i instanca baze podataka, ali i putanja do .</a:t>
            </a:r>
            <a:r>
              <a:rPr lang="sr-Latn-RS" b="1" dirty="0" err="1">
                <a:solidFill>
                  <a:srgbClr val="FFFFFF"/>
                </a:solidFill>
              </a:rPr>
              <a:t>dump</a:t>
            </a:r>
            <a:r>
              <a:rPr lang="sr-Latn-RS" b="1" dirty="0">
                <a:solidFill>
                  <a:srgbClr val="FFFFFF"/>
                </a:solidFill>
              </a:rPr>
              <a:t> fajla za importovanje podataka ovom komandom</a:t>
            </a:r>
          </a:p>
          <a:p>
            <a:r>
              <a:rPr lang="sr-Latn-RS" b="1" dirty="0">
                <a:solidFill>
                  <a:srgbClr val="FFFFFF"/>
                </a:solidFill>
              </a:rPr>
              <a:t>Ako se koristi konkretna baza podataka za importovanje podataka, baza podataka iz koje se importuju podaci se mora stopirati, a baza podataka u koju se vrši importovanje podataka mora biti u </a:t>
            </a:r>
            <a:r>
              <a:rPr lang="sr-Latn-RS" b="1" dirty="0" err="1">
                <a:solidFill>
                  <a:srgbClr val="FFFFFF"/>
                </a:solidFill>
              </a:rPr>
              <a:t>Running</a:t>
            </a:r>
            <a:r>
              <a:rPr lang="sr-Latn-RS" b="1" dirty="0">
                <a:solidFill>
                  <a:srgbClr val="FFFFFF"/>
                </a:solidFill>
              </a:rPr>
              <a:t> stanju</a:t>
            </a:r>
          </a:p>
        </p:txBody>
      </p:sp>
      <p:pic>
        <p:nvPicPr>
          <p:cNvPr id="4" name="Slika 4" descr="Slika na kojoj se nalazi tekst, zatvoreni prostor, blizu&#10;&#10;Opis je automatski generisan">
            <a:extLst>
              <a:ext uri="{FF2B5EF4-FFF2-40B4-BE49-F238E27FC236}">
                <a16:creationId xmlns:a16="http://schemas.microsoft.com/office/drawing/2014/main" id="{18459677-E352-9BAD-2CF3-ABF7F255E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27" y="329883"/>
            <a:ext cx="10394515" cy="146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43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74EBA-D2C0-48AE-BC45-68F2A5D40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26DDCB-14E3-4156-835C-B9A6A430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F8BD786-FE52-1FB2-573D-84FD0569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1670"/>
            <a:ext cx="9914860" cy="1105648"/>
          </a:xfrm>
        </p:spPr>
        <p:txBody>
          <a:bodyPr>
            <a:normAutofit/>
          </a:bodyPr>
          <a:lstStyle/>
          <a:p>
            <a:r>
              <a:rPr lang="sr-Latn-RS" sz="4400" b="1">
                <a:solidFill>
                  <a:srgbClr val="FFFFFF"/>
                </a:solidFill>
                <a:latin typeface="Times New Roman"/>
                <a:cs typeface="Times New Roman"/>
              </a:rPr>
              <a:t>Monitoring</a:t>
            </a:r>
            <a:endParaRPr lang="sr-Latn-RS" sz="4400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299DC6-FC4C-47A5-B9DE-DD3011E19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55CAC4-59BE-4CCB-9569-D2A1AAA3A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id="{2BFD353E-6499-8688-A472-CADCF42D98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965122"/>
              </p:ext>
            </p:extLst>
          </p:nvPr>
        </p:nvGraphicFramePr>
        <p:xfrm>
          <a:off x="609600" y="2702257"/>
          <a:ext cx="10972800" cy="3474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285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4F6DD5F-8937-4B3E-911F-EB7A7D399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11144A-98D8-4F6D-AEFF-CFBAC7669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26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62355F-6041-49B6-9ADE-ADA617C2A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1741" y="3249454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36BA93-6E64-4A0E-B2C4-34541F175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83790" y="3249455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C4675D1-0D8E-F630-E08C-707B20FB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85801"/>
            <a:ext cx="3162299" cy="4314824"/>
          </a:xfrm>
        </p:spPr>
        <p:txBody>
          <a:bodyPr anchor="t">
            <a:normAutofit/>
          </a:bodyPr>
          <a:lstStyle/>
          <a:p>
            <a:r>
              <a:rPr lang="sr-Latn-RS" b="1">
                <a:solidFill>
                  <a:srgbClr val="FFFFFF"/>
                </a:solidFill>
                <a:latin typeface="Times New Roman"/>
                <a:cs typeface="Times New Roman"/>
              </a:rPr>
              <a:t>Snapshots</a:t>
            </a:r>
            <a:endParaRPr lang="sr-Latn-RS">
              <a:solidFill>
                <a:srgbClr val="FFFFFF"/>
              </a:solidFill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EAA580C5-BBF1-CBEB-ADC5-1A48E0FD6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538" y="1820234"/>
            <a:ext cx="8349901" cy="2938563"/>
          </a:xfrm>
          <a:prstGeom prst="rect">
            <a:avLst/>
          </a:prstGeom>
        </p:spPr>
      </p:pic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3693CAC3-D945-7E6A-D800-BE610A24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13" y="1711567"/>
            <a:ext cx="3212401" cy="4862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b="1" i="1" dirty="0" err="1">
                <a:solidFill>
                  <a:schemeClr val="bg2"/>
                </a:solidFill>
              </a:rPr>
              <a:t>Scheduled</a:t>
            </a:r>
            <a:r>
              <a:rPr lang="sr-Latn-RS" b="1" dirty="0">
                <a:solidFill>
                  <a:schemeClr val="bg2"/>
                </a:solidFill>
              </a:rPr>
              <a:t> - kada se prvi put </a:t>
            </a:r>
            <a:r>
              <a:rPr lang="sr-Latn-RS" b="1" dirty="0" err="1">
                <a:solidFill>
                  <a:schemeClr val="bg2"/>
                </a:solidFill>
              </a:rPr>
              <a:t>instancira</a:t>
            </a:r>
            <a:r>
              <a:rPr lang="sr-Latn-RS" b="1" dirty="0">
                <a:solidFill>
                  <a:schemeClr val="bg2"/>
                </a:solidFill>
              </a:rPr>
              <a:t> baza podataka, svaki put kada dođe do promene i automatski u unapred određenom intervalu</a:t>
            </a:r>
          </a:p>
          <a:p>
            <a:r>
              <a:rPr lang="sr-Latn-RS" b="1" i="1" dirty="0" err="1">
                <a:solidFill>
                  <a:schemeClr val="bg2"/>
                </a:solidFill>
              </a:rPr>
              <a:t>Load</a:t>
            </a:r>
            <a:r>
              <a:rPr lang="sr-Latn-RS" b="1" dirty="0">
                <a:solidFill>
                  <a:schemeClr val="bg2"/>
                </a:solidFill>
              </a:rPr>
              <a:t> - prilikom učitavanja .</a:t>
            </a:r>
            <a:r>
              <a:rPr lang="sr-Latn-RS" b="1" i="1" dirty="0" err="1">
                <a:solidFill>
                  <a:schemeClr val="bg2"/>
                </a:solidFill>
              </a:rPr>
              <a:t>dump</a:t>
            </a:r>
            <a:r>
              <a:rPr lang="sr-Latn-RS" b="1" i="1" dirty="0">
                <a:solidFill>
                  <a:schemeClr val="bg2"/>
                </a:solidFill>
              </a:rPr>
              <a:t> </a:t>
            </a:r>
            <a:r>
              <a:rPr lang="sr-Latn-RS" b="1" dirty="0">
                <a:solidFill>
                  <a:schemeClr val="bg2"/>
                </a:solidFill>
              </a:rPr>
              <a:t>fajla ili izvršavanja </a:t>
            </a:r>
            <a:r>
              <a:rPr lang="sr-Latn-RS" b="1" i="1" dirty="0" err="1">
                <a:solidFill>
                  <a:schemeClr val="bg2"/>
                </a:solidFill>
              </a:rPr>
              <a:t>push</a:t>
            </a:r>
            <a:r>
              <a:rPr lang="sr-Latn-RS" b="1" i="1" dirty="0">
                <a:solidFill>
                  <a:schemeClr val="bg2"/>
                </a:solidFill>
              </a:rPr>
              <a:t>-to-</a:t>
            </a:r>
            <a:r>
              <a:rPr lang="sr-Latn-RS" b="1" i="1" dirty="0" err="1">
                <a:solidFill>
                  <a:schemeClr val="bg2"/>
                </a:solidFill>
              </a:rPr>
              <a:t>cloud</a:t>
            </a:r>
            <a:r>
              <a:rPr lang="sr-Latn-RS" b="1" i="1" dirty="0">
                <a:solidFill>
                  <a:schemeClr val="bg2"/>
                </a:solidFill>
              </a:rPr>
              <a:t> </a:t>
            </a:r>
            <a:r>
              <a:rPr lang="sr-Latn-RS" b="1" dirty="0">
                <a:solidFill>
                  <a:schemeClr val="bg2"/>
                </a:solidFill>
              </a:rPr>
              <a:t>komande</a:t>
            </a:r>
          </a:p>
          <a:p>
            <a:r>
              <a:rPr lang="sr-Latn-RS" b="1" i="1" dirty="0">
                <a:solidFill>
                  <a:schemeClr val="bg2"/>
                </a:solidFill>
              </a:rPr>
              <a:t>On </a:t>
            </a:r>
            <a:r>
              <a:rPr lang="sr-Latn-RS" b="1" i="1" err="1">
                <a:solidFill>
                  <a:schemeClr val="bg2"/>
                </a:solidFill>
              </a:rPr>
              <a:t>demand</a:t>
            </a:r>
            <a:r>
              <a:rPr lang="sr-Latn-RS" b="1" i="1" dirty="0">
                <a:solidFill>
                  <a:schemeClr val="bg2"/>
                </a:solidFill>
              </a:rPr>
              <a:t> – </a:t>
            </a:r>
            <a:r>
              <a:rPr lang="sr-Latn-RS" b="1" dirty="0">
                <a:solidFill>
                  <a:schemeClr val="bg2"/>
                </a:solidFill>
              </a:rPr>
              <a:t>na zahtev, klikom na </a:t>
            </a:r>
            <a:r>
              <a:rPr lang="sr-Latn-RS" b="1" i="1" err="1">
                <a:solidFill>
                  <a:schemeClr val="bg2"/>
                </a:solidFill>
              </a:rPr>
              <a:t>Take</a:t>
            </a:r>
            <a:r>
              <a:rPr lang="sr-Latn-RS" b="1" i="1" dirty="0">
                <a:solidFill>
                  <a:schemeClr val="bg2"/>
                </a:solidFill>
              </a:rPr>
              <a:t> </a:t>
            </a:r>
            <a:r>
              <a:rPr lang="sr-Latn-RS" b="1" i="1" err="1">
                <a:solidFill>
                  <a:schemeClr val="bg2"/>
                </a:solidFill>
              </a:rPr>
              <a:t>snapshot</a:t>
            </a:r>
            <a:endParaRPr lang="sr-Latn-RS" b="1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3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0" name="Rectangle 242">
            <a:extLst>
              <a:ext uri="{FF2B5EF4-FFF2-40B4-BE49-F238E27FC236}">
                <a16:creationId xmlns:a16="http://schemas.microsoft.com/office/drawing/2014/main" id="{0FF30AE3-5A36-4C87-A232-1BB2380AE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4">
            <a:extLst>
              <a:ext uri="{FF2B5EF4-FFF2-40B4-BE49-F238E27FC236}">
                <a16:creationId xmlns:a16="http://schemas.microsoft.com/office/drawing/2014/main" id="{A525B5FF-E13A-45B8-AE8F-C24F2DD7D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: Shape 246">
            <a:extLst>
              <a:ext uri="{FF2B5EF4-FFF2-40B4-BE49-F238E27FC236}">
                <a16:creationId xmlns:a16="http://schemas.microsoft.com/office/drawing/2014/main" id="{5A23B282-46D3-4D08-AA8B-B34C55AD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42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4" name="Freeform: Shape 248">
            <a:extLst>
              <a:ext uri="{FF2B5EF4-FFF2-40B4-BE49-F238E27FC236}">
                <a16:creationId xmlns:a16="http://schemas.microsoft.com/office/drawing/2014/main" id="{9309C63A-BB43-4695-A368-9B4D722F1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lika 4" descr="Slika na kojoj se nalazi noćno nebo&#10;&#10;Opis je automatski generisan">
            <a:extLst>
              <a:ext uri="{FF2B5EF4-FFF2-40B4-BE49-F238E27FC236}">
                <a16:creationId xmlns:a16="http://schemas.microsoft.com/office/drawing/2014/main" id="{07BE1CB8-314D-FADE-F500-6EE5B813C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1" y="3835576"/>
            <a:ext cx="3581400" cy="1244536"/>
          </a:xfrm>
          <a:prstGeom prst="rect">
            <a:avLst/>
          </a:prstGeom>
        </p:spPr>
      </p:pic>
      <p:graphicFrame>
        <p:nvGraphicFramePr>
          <p:cNvPr id="238" name="Dijagram 238">
            <a:extLst>
              <a:ext uri="{FF2B5EF4-FFF2-40B4-BE49-F238E27FC236}">
                <a16:creationId xmlns:a16="http://schemas.microsoft.com/office/drawing/2014/main" id="{6E2AD6EA-580E-D5AB-DC2D-D4109FFA82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7712903"/>
              </p:ext>
            </p:extLst>
          </p:nvPr>
        </p:nvGraphicFramePr>
        <p:xfrm>
          <a:off x="914400" y="2766727"/>
          <a:ext cx="6705600" cy="341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136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226B21-7EEE-457E-BC57-B9EB1CC7A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FF7C7-E2F6-481F-A3EA-1C41F7061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50224"/>
            <a:ext cx="12191999" cy="25295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10A769-6528-494B-A3D4-47492DFC0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350224"/>
            <a:ext cx="12192000" cy="2529561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30A3A2-13D1-43FD-BC65-86D09CD51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50224"/>
            <a:ext cx="9108074" cy="2536385"/>
          </a:xfrm>
          <a:custGeom>
            <a:avLst/>
            <a:gdLst>
              <a:gd name="connsiteX0" fmla="*/ 0 w 9108074"/>
              <a:gd name="connsiteY0" fmla="*/ 0 h 2536385"/>
              <a:gd name="connsiteX1" fmla="*/ 1774120 w 9108074"/>
              <a:gd name="connsiteY1" fmla="*/ 0 h 2536385"/>
              <a:gd name="connsiteX2" fmla="*/ 3862043 w 9108074"/>
              <a:gd name="connsiteY2" fmla="*/ 0 h 2536385"/>
              <a:gd name="connsiteX3" fmla="*/ 6665734 w 9108074"/>
              <a:gd name="connsiteY3" fmla="*/ 0 h 2536385"/>
              <a:gd name="connsiteX4" fmla="*/ 6912337 w 9108074"/>
              <a:gd name="connsiteY4" fmla="*/ 23016 h 2536385"/>
              <a:gd name="connsiteX5" fmla="*/ 9108074 w 9108074"/>
              <a:gd name="connsiteY5" fmla="*/ 2515032 h 2536385"/>
              <a:gd name="connsiteX6" fmla="*/ 9107087 w 9108074"/>
              <a:gd name="connsiteY6" fmla="*/ 2536385 h 2536385"/>
              <a:gd name="connsiteX7" fmla="*/ 0 w 9108074"/>
              <a:gd name="connsiteY7" fmla="*/ 2536385 h 253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08074" h="2536385">
                <a:moveTo>
                  <a:pt x="0" y="0"/>
                </a:moveTo>
                <a:lnTo>
                  <a:pt x="1774120" y="0"/>
                </a:lnTo>
                <a:lnTo>
                  <a:pt x="3862043" y="0"/>
                </a:lnTo>
                <a:lnTo>
                  <a:pt x="6665734" y="0"/>
                </a:lnTo>
                <a:lnTo>
                  <a:pt x="6912337" y="23016"/>
                </a:lnTo>
                <a:cubicBezTo>
                  <a:pt x="8145650" y="151293"/>
                  <a:pt x="9108074" y="1218052"/>
                  <a:pt x="9108074" y="2515032"/>
                </a:cubicBezTo>
                <a:lnTo>
                  <a:pt x="9107087" y="2536385"/>
                </a:lnTo>
                <a:lnTo>
                  <a:pt x="0" y="25363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0063B67-32C6-F8F2-BD35-0A6B52C5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05081"/>
            <a:ext cx="7397087" cy="15274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Times New Roman"/>
                <a:cs typeface="Times New Roman"/>
              </a:rPr>
              <a:t>Backup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2E32BFB7-22BB-849C-0560-BD6A63E70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221" y="688489"/>
            <a:ext cx="7877558" cy="309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06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1F5A19-AFB8-4ED6-8F86-8FE92E25F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318C9-7067-4AF3-A9BC-F2C5E2B9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ECBCA77-4A1A-4B77-9C11-2974C6B5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567915" y="0"/>
            <a:ext cx="4618929" cy="6858000"/>
          </a:xfrm>
          <a:custGeom>
            <a:avLst/>
            <a:gdLst>
              <a:gd name="connsiteX0" fmla="*/ 0 w 4618929"/>
              <a:gd name="connsiteY0" fmla="*/ 0 h 6858000"/>
              <a:gd name="connsiteX1" fmla="*/ 4618929 w 4618929"/>
              <a:gd name="connsiteY1" fmla="*/ 0 h 6858000"/>
              <a:gd name="connsiteX2" fmla="*/ 1187974 w 4618929"/>
              <a:gd name="connsiteY2" fmla="*/ 3430955 h 6858000"/>
              <a:gd name="connsiteX3" fmla="*/ 4442373 w 4618929"/>
              <a:gd name="connsiteY3" fmla="*/ 6857446 h 6858000"/>
              <a:gd name="connsiteX4" fmla="*/ 4464285 w 4618929"/>
              <a:gd name="connsiteY4" fmla="*/ 6858000 h 6858000"/>
              <a:gd name="connsiteX5" fmla="*/ 0 w 461892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8929" h="6858000">
                <a:moveTo>
                  <a:pt x="0" y="0"/>
                </a:moveTo>
                <a:lnTo>
                  <a:pt x="4618929" y="0"/>
                </a:lnTo>
                <a:cubicBezTo>
                  <a:pt x="2724065" y="0"/>
                  <a:pt x="1187974" y="1536091"/>
                  <a:pt x="1187974" y="3430955"/>
                </a:cubicBezTo>
                <a:cubicBezTo>
                  <a:pt x="1187974" y="5266604"/>
                  <a:pt x="2629559" y="6765554"/>
                  <a:pt x="4442373" y="6857446"/>
                </a:cubicBezTo>
                <a:lnTo>
                  <a:pt x="4464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141714-A262-4487-9255-83CFE2CAE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EE12F7C-B007-C959-8EC8-BFCB5E9B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92" y="1143901"/>
            <a:ext cx="3328257" cy="1329004"/>
          </a:xfrm>
        </p:spPr>
        <p:txBody>
          <a:bodyPr>
            <a:normAutofit/>
          </a:bodyPr>
          <a:lstStyle/>
          <a:p>
            <a:r>
              <a:rPr lang="sr-Latn-RS" b="1" dirty="0" err="1">
                <a:solidFill>
                  <a:srgbClr val="FFFFFF"/>
                </a:solidFill>
                <a:latin typeface="Times New Roman"/>
                <a:cs typeface="Times New Roman"/>
              </a:rPr>
              <a:t>Restore</a:t>
            </a:r>
            <a:endParaRPr lang="sr-Latn-RS" dirty="0" err="1">
              <a:solidFill>
                <a:srgbClr val="FFFFFF"/>
              </a:solidFill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0D384430-9B12-0DC1-4761-3BC796AAF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447" y="286565"/>
            <a:ext cx="8020050" cy="3028950"/>
          </a:xfrm>
        </p:spPr>
      </p:pic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B38B71B6-D0C3-D1E6-E856-0B1502724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45" y="3523584"/>
            <a:ext cx="5248405" cy="2190776"/>
          </a:xfrm>
          <a:prstGeom prst="rect">
            <a:avLst/>
          </a:prstGeom>
        </p:spPr>
      </p:pic>
      <p:pic>
        <p:nvPicPr>
          <p:cNvPr id="6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E08B44C6-7C3D-2ADA-8EB7-6F823E5A6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784" y="4255248"/>
            <a:ext cx="5603309" cy="237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64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A4A3784-5480-A071-527F-C6C7670F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174" y="392339"/>
            <a:ext cx="5979599" cy="1329004"/>
          </a:xfrm>
        </p:spPr>
        <p:txBody>
          <a:bodyPr/>
          <a:lstStyle/>
          <a:p>
            <a:r>
              <a:rPr lang="sr-Latn-RS" b="1" dirty="0">
                <a:latin typeface="Times New Roman"/>
                <a:cs typeface="Times New Roman"/>
              </a:rPr>
              <a:t>Upravljanje instancama</a:t>
            </a:r>
            <a:endParaRPr lang="sr-Latn-RS" b="1" dirty="0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A1B06BEA-4578-F277-90B4-AE22EAE95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124" y="2284577"/>
            <a:ext cx="8591550" cy="2057400"/>
          </a:xfr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4FBFDC28-6406-220D-8199-FD4965E3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23" y="4637287"/>
            <a:ext cx="11354843" cy="11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06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B63154B-778D-4A97-B328-36341A52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852807-850F-4AFA-B3C1-C7E2F1806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914"/>
            <a:ext cx="12192000" cy="68670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FE1A07-A5FC-4947-88B8-D7BBEEDDD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7" y="0"/>
            <a:ext cx="3923248" cy="6853236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475B8A0-61D9-46E9-8787-46CEB7D0A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182" y="-6914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45BFCA-92C3-4C8C-AD4E-7C93B21AB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182" y="-6914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42CB2DF-2926-4309-B0C1-B570F8A03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37191" y="1710167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DD5268D-4E12-4537-9331-7D63522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37191" y="1710167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8C2ECAB-9236-6ADD-272A-A1FC56C4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3048000" cy="5491164"/>
          </a:xfrm>
        </p:spPr>
        <p:txBody>
          <a:bodyPr anchor="ctr">
            <a:normAutofit/>
          </a:bodyPr>
          <a:lstStyle/>
          <a:p>
            <a:r>
              <a:rPr lang="sr-Latn-RS" sz="3700" b="1" i="1">
                <a:solidFill>
                  <a:srgbClr val="FFFFFF"/>
                </a:solidFill>
                <a:latin typeface="Times New Roman"/>
                <a:cs typeface="Times New Roman"/>
              </a:rPr>
              <a:t>Pause/Resume </a:t>
            </a:r>
            <a:r>
              <a:rPr lang="sr-Latn-RS" sz="3700" b="1">
                <a:solidFill>
                  <a:srgbClr val="FFFFFF"/>
                </a:solidFill>
                <a:latin typeface="Times New Roman"/>
                <a:cs typeface="Times New Roman"/>
              </a:rPr>
              <a:t>instance</a:t>
            </a:r>
            <a:endParaRPr lang="sr-Latn-RS" sz="37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B5A273F1-0375-8DAD-35D2-AA0D945AB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599" y="685800"/>
            <a:ext cx="5791201" cy="5491164"/>
          </a:xfrm>
        </p:spPr>
        <p:txBody>
          <a:bodyPr anchor="ctr">
            <a:normAutofit/>
          </a:bodyPr>
          <a:lstStyle/>
          <a:p>
            <a:r>
              <a:rPr lang="sr-Latn-RS" b="1" dirty="0">
                <a:solidFill>
                  <a:srgbClr val="FFFFFF"/>
                </a:solidFill>
              </a:rPr>
              <a:t>U </a:t>
            </a:r>
            <a:r>
              <a:rPr lang="sr-Latn-RS" b="1" i="1">
                <a:solidFill>
                  <a:srgbClr val="FFFFFF"/>
                </a:solidFill>
              </a:rPr>
              <a:t>Enterprise</a:t>
            </a:r>
            <a:r>
              <a:rPr lang="sr-Latn-RS" b="1" i="1" dirty="0">
                <a:solidFill>
                  <a:srgbClr val="FFFFFF"/>
                </a:solidFill>
              </a:rPr>
              <a:t> </a:t>
            </a:r>
            <a:r>
              <a:rPr lang="sr-Latn-RS" b="1" dirty="0">
                <a:solidFill>
                  <a:srgbClr val="FFFFFF"/>
                </a:solidFill>
              </a:rPr>
              <a:t>i </a:t>
            </a:r>
            <a:r>
              <a:rPr lang="sr-Latn-RS" b="1" i="1" dirty="0">
                <a:solidFill>
                  <a:srgbClr val="FFFFFF"/>
                </a:solidFill>
              </a:rPr>
              <a:t>Professional </a:t>
            </a:r>
            <a:r>
              <a:rPr lang="sr-Latn-RS" b="1" dirty="0">
                <a:solidFill>
                  <a:srgbClr val="FFFFFF"/>
                </a:solidFill>
              </a:rPr>
              <a:t> </a:t>
            </a:r>
            <a:r>
              <a:rPr lang="sr-Latn-RS" b="1" i="1">
                <a:solidFill>
                  <a:srgbClr val="FFFFFF"/>
                </a:solidFill>
              </a:rPr>
              <a:t>subscription</a:t>
            </a:r>
            <a:r>
              <a:rPr lang="sr-Latn-RS" b="1" i="1" dirty="0">
                <a:solidFill>
                  <a:srgbClr val="FFFFFF"/>
                </a:solidFill>
              </a:rPr>
              <a:t> plan-</a:t>
            </a:r>
            <a:r>
              <a:rPr lang="sr-Latn-RS" b="1" dirty="0">
                <a:solidFill>
                  <a:srgbClr val="FFFFFF"/>
                </a:solidFill>
              </a:rPr>
              <a:t>u moguće je ručno pauzirati i ponovo pokrenuti instancu baze podataka</a:t>
            </a:r>
          </a:p>
          <a:p>
            <a:r>
              <a:rPr lang="sr-Latn-RS" b="1" dirty="0">
                <a:solidFill>
                  <a:srgbClr val="FFFFFF"/>
                </a:solidFill>
              </a:rPr>
              <a:t>Pauzirana instanca ima manju potrošnju</a:t>
            </a:r>
          </a:p>
          <a:p>
            <a:r>
              <a:rPr lang="sr-Latn-RS" b="1" dirty="0">
                <a:solidFill>
                  <a:srgbClr val="FFFFFF"/>
                </a:solidFill>
              </a:rPr>
              <a:t>U </a:t>
            </a:r>
            <a:r>
              <a:rPr lang="sr-Latn-RS" b="1" i="1">
                <a:solidFill>
                  <a:srgbClr val="FFFFFF"/>
                </a:solidFill>
              </a:rPr>
              <a:t>Free</a:t>
            </a:r>
            <a:r>
              <a:rPr lang="sr-Latn-RS" b="1" i="1" dirty="0">
                <a:solidFill>
                  <a:srgbClr val="FFFFFF"/>
                </a:solidFill>
              </a:rPr>
              <a:t> </a:t>
            </a:r>
            <a:r>
              <a:rPr lang="sr-Latn-RS" b="1" i="1">
                <a:solidFill>
                  <a:srgbClr val="FFFFFF"/>
                </a:solidFill>
              </a:rPr>
              <a:t>subscription</a:t>
            </a:r>
            <a:r>
              <a:rPr lang="sr-Latn-RS" b="1" i="1" dirty="0">
                <a:solidFill>
                  <a:srgbClr val="FFFFFF"/>
                </a:solidFill>
              </a:rPr>
              <a:t> plan-</a:t>
            </a:r>
            <a:r>
              <a:rPr lang="sr-Latn-RS" b="1" dirty="0">
                <a:solidFill>
                  <a:srgbClr val="FFFFFF"/>
                </a:solidFill>
              </a:rPr>
              <a:t>u instanca se automatski pauzira ukoliko se ne koristi 72 sata u kontinuitetu</a:t>
            </a:r>
          </a:p>
          <a:p>
            <a:r>
              <a:rPr lang="sr-Latn-RS" b="1" dirty="0">
                <a:solidFill>
                  <a:srgbClr val="FFFFFF"/>
                </a:solidFill>
              </a:rPr>
              <a:t>Ukoliko se instanca u kontinuitetu ne koristi 30 dana, u </a:t>
            </a:r>
            <a:r>
              <a:rPr lang="sr-Latn-RS" b="1" i="1">
                <a:solidFill>
                  <a:srgbClr val="FFFFFF"/>
                </a:solidFill>
              </a:rPr>
              <a:t>Enterprise</a:t>
            </a:r>
            <a:r>
              <a:rPr lang="sr-Latn-RS" b="1" dirty="0">
                <a:solidFill>
                  <a:srgbClr val="FFFFFF"/>
                </a:solidFill>
              </a:rPr>
              <a:t> i </a:t>
            </a:r>
            <a:r>
              <a:rPr lang="sr-Latn-RS" b="1" i="1" dirty="0">
                <a:solidFill>
                  <a:srgbClr val="FFFFFF"/>
                </a:solidFill>
              </a:rPr>
              <a:t>Professional </a:t>
            </a:r>
            <a:r>
              <a:rPr lang="sr-Latn-RS" b="1" i="1">
                <a:solidFill>
                  <a:srgbClr val="FFFFFF"/>
                </a:solidFill>
              </a:rPr>
              <a:t>subscription</a:t>
            </a:r>
            <a:r>
              <a:rPr lang="sr-Latn-RS" b="1" i="1" dirty="0">
                <a:solidFill>
                  <a:srgbClr val="FFFFFF"/>
                </a:solidFill>
              </a:rPr>
              <a:t> plan-</a:t>
            </a:r>
            <a:r>
              <a:rPr lang="sr-Latn-RS" b="1" dirty="0">
                <a:solidFill>
                  <a:srgbClr val="FFFFFF"/>
                </a:solidFill>
              </a:rPr>
              <a:t>ovima se ona automatski ponovo pokreće</a:t>
            </a:r>
          </a:p>
          <a:p>
            <a:r>
              <a:rPr lang="sr-Latn-RS" b="1" dirty="0">
                <a:solidFill>
                  <a:srgbClr val="FFFFFF"/>
                </a:solidFill>
              </a:rPr>
              <a:t>Ukoliko se instanca u kontinuitetu ne koristi 90 dana u </a:t>
            </a:r>
            <a:r>
              <a:rPr lang="sr-Latn-RS" b="1" i="1">
                <a:solidFill>
                  <a:srgbClr val="FFFFFF"/>
                </a:solidFill>
              </a:rPr>
              <a:t>Free</a:t>
            </a:r>
            <a:r>
              <a:rPr lang="sr-Latn-RS" b="1" i="1" dirty="0">
                <a:solidFill>
                  <a:srgbClr val="FFFFFF"/>
                </a:solidFill>
              </a:rPr>
              <a:t> </a:t>
            </a:r>
            <a:r>
              <a:rPr lang="sr-Latn-RS" b="1" i="1">
                <a:solidFill>
                  <a:srgbClr val="FFFFFF"/>
                </a:solidFill>
              </a:rPr>
              <a:t>subscription</a:t>
            </a:r>
            <a:r>
              <a:rPr lang="sr-Latn-RS" b="1" i="1" dirty="0">
                <a:solidFill>
                  <a:srgbClr val="FFFFFF"/>
                </a:solidFill>
              </a:rPr>
              <a:t> plan</a:t>
            </a:r>
            <a:r>
              <a:rPr lang="sr-Latn-RS" b="1" dirty="0">
                <a:solidFill>
                  <a:srgbClr val="FFFFFF"/>
                </a:solidFill>
              </a:rPr>
              <a:t>-u ona se briše nepovratno </a:t>
            </a:r>
            <a:endParaRPr lang="sr-Latn-R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713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6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6546463B-70A1-43E6-B786-035D36280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A4813B66-A56C-47CF-A925-B6177C5A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2">
            <a:extLst>
              <a:ext uri="{FF2B5EF4-FFF2-40B4-BE49-F238E27FC236}">
                <a16:creationId xmlns:a16="http://schemas.microsoft.com/office/drawing/2014/main" id="{C517E074-21FE-461F-9CB8-585502F3E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269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3482242 h 6858000"/>
              <a:gd name="connsiteX5" fmla="*/ 1231 w 12192000"/>
              <a:gd name="connsiteY5" fmla="*/ 3482242 h 6858000"/>
              <a:gd name="connsiteX6" fmla="*/ 18151 w 12192000"/>
              <a:gd name="connsiteY6" fmla="*/ 3147147 h 6858000"/>
              <a:gd name="connsiteX7" fmla="*/ 3178853 w 12192000"/>
              <a:gd name="connsiteY7" fmla="*/ 64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269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3482242"/>
                </a:lnTo>
                <a:lnTo>
                  <a:pt x="1231" y="3482242"/>
                </a:lnTo>
                <a:lnTo>
                  <a:pt x="18151" y="3147147"/>
                </a:lnTo>
                <a:cubicBezTo>
                  <a:pt x="186961" y="1484908"/>
                  <a:pt x="1513587" y="164949"/>
                  <a:pt x="3178853" y="6448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14">
            <a:extLst>
              <a:ext uri="{FF2B5EF4-FFF2-40B4-BE49-F238E27FC236}">
                <a16:creationId xmlns:a16="http://schemas.microsoft.com/office/drawing/2014/main" id="{9CCC1C5C-A27C-49C2-896E-78C2744FB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16931" cy="6858000"/>
          </a:xfrm>
          <a:custGeom>
            <a:avLst/>
            <a:gdLst>
              <a:gd name="connsiteX0" fmla="*/ 0 w 5516931"/>
              <a:gd name="connsiteY0" fmla="*/ 0 h 6858000"/>
              <a:gd name="connsiteX1" fmla="*/ 5516931 w 5516931"/>
              <a:gd name="connsiteY1" fmla="*/ 0 h 6858000"/>
              <a:gd name="connsiteX2" fmla="*/ 2085976 w 5516931"/>
              <a:gd name="connsiteY2" fmla="*/ 3430955 h 6858000"/>
              <a:gd name="connsiteX3" fmla="*/ 5340375 w 5516931"/>
              <a:gd name="connsiteY3" fmla="*/ 6857446 h 6858000"/>
              <a:gd name="connsiteX4" fmla="*/ 5362287 w 5516931"/>
              <a:gd name="connsiteY4" fmla="*/ 6858000 h 6858000"/>
              <a:gd name="connsiteX5" fmla="*/ 0 w 55169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6931" h="6858000">
                <a:moveTo>
                  <a:pt x="0" y="0"/>
                </a:moveTo>
                <a:lnTo>
                  <a:pt x="5516931" y="0"/>
                </a:lnTo>
                <a:cubicBezTo>
                  <a:pt x="3622067" y="0"/>
                  <a:pt x="2085976" y="1536091"/>
                  <a:pt x="2085976" y="3430955"/>
                </a:cubicBezTo>
                <a:cubicBezTo>
                  <a:pt x="2085976" y="5266604"/>
                  <a:pt x="3527561" y="6765554"/>
                  <a:pt x="5340375" y="6857446"/>
                </a:cubicBezTo>
                <a:lnTo>
                  <a:pt x="53622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16">
            <a:extLst>
              <a:ext uri="{FF2B5EF4-FFF2-40B4-BE49-F238E27FC236}">
                <a16:creationId xmlns:a16="http://schemas.microsoft.com/office/drawing/2014/main" id="{E458ADD3-908A-40BF-A877-0C59E8E80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1472769"/>
            <a:ext cx="12192000" cy="5385231"/>
          </a:xfrm>
          <a:custGeom>
            <a:avLst/>
            <a:gdLst>
              <a:gd name="connsiteX0" fmla="*/ 400 w 12192000"/>
              <a:gd name="connsiteY0" fmla="*/ 0 h 5385231"/>
              <a:gd name="connsiteX1" fmla="*/ 12192000 w 12192000"/>
              <a:gd name="connsiteY1" fmla="*/ 0 h 5385231"/>
              <a:gd name="connsiteX2" fmla="*/ 12192000 w 12192000"/>
              <a:gd name="connsiteY2" fmla="*/ 2227050 h 5385231"/>
              <a:gd name="connsiteX3" fmla="*/ 11930785 w 12192000"/>
              <a:gd name="connsiteY3" fmla="*/ 2227050 h 5385231"/>
              <a:gd name="connsiteX4" fmla="*/ 11930785 w 12192000"/>
              <a:gd name="connsiteY4" fmla="*/ 2227047 h 5385231"/>
              <a:gd name="connsiteX5" fmla="*/ 3759663 w 12192000"/>
              <a:gd name="connsiteY5" fmla="*/ 2227047 h 5385231"/>
              <a:gd name="connsiteX6" fmla="*/ 3759663 w 12192000"/>
              <a:gd name="connsiteY6" fmla="*/ 2229581 h 5385231"/>
              <a:gd name="connsiteX7" fmla="*/ 3658429 w 12192000"/>
              <a:gd name="connsiteY7" fmla="*/ 2227047 h 5385231"/>
              <a:gd name="connsiteX8" fmla="*/ 32453 w 12192000"/>
              <a:gd name="connsiteY8" fmla="*/ 5170296 h 5385231"/>
              <a:gd name="connsiteX9" fmla="*/ 0 w 12192000"/>
              <a:gd name="connsiteY9" fmla="*/ 5385231 h 5385231"/>
              <a:gd name="connsiteX10" fmla="*/ 0 w 12192000"/>
              <a:gd name="connsiteY10" fmla="*/ 626845 h 5385231"/>
              <a:gd name="connsiteX11" fmla="*/ 400 w 12192000"/>
              <a:gd name="connsiteY11" fmla="*/ 626845 h 538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385231">
                <a:moveTo>
                  <a:pt x="400" y="0"/>
                </a:moveTo>
                <a:lnTo>
                  <a:pt x="12192000" y="0"/>
                </a:lnTo>
                <a:lnTo>
                  <a:pt x="12192000" y="2227050"/>
                </a:lnTo>
                <a:lnTo>
                  <a:pt x="11930785" y="2227050"/>
                </a:lnTo>
                <a:lnTo>
                  <a:pt x="11930785" y="2227047"/>
                </a:lnTo>
                <a:lnTo>
                  <a:pt x="3759663" y="2227047"/>
                </a:lnTo>
                <a:lnTo>
                  <a:pt x="3759663" y="2229581"/>
                </a:lnTo>
                <a:lnTo>
                  <a:pt x="3658429" y="2227047"/>
                </a:lnTo>
                <a:cubicBezTo>
                  <a:pt x="1864110" y="2227047"/>
                  <a:pt x="368387" y="3492213"/>
                  <a:pt x="32453" y="5170296"/>
                </a:cubicBezTo>
                <a:lnTo>
                  <a:pt x="0" y="5385231"/>
                </a:lnTo>
                <a:lnTo>
                  <a:pt x="0" y="626845"/>
                </a:lnTo>
                <a:lnTo>
                  <a:pt x="400" y="62684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4379022-0052-5030-EF4D-C0A5D043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955200"/>
            <a:ext cx="6981825" cy="2911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dirty="0">
                <a:solidFill>
                  <a:srgbClr val="FFFFFF"/>
                </a:solidFill>
                <a:latin typeface="Times New Roman"/>
                <a:cs typeface="Times New Roman"/>
              </a:rPr>
              <a:t>Hvala </a:t>
            </a:r>
            <a:r>
              <a:rPr lang="en-US" sz="7000" dirty="0" err="1">
                <a:solidFill>
                  <a:srgbClr val="FFFFFF"/>
                </a:solidFill>
                <a:latin typeface="Times New Roman"/>
                <a:cs typeface="Times New Roman"/>
              </a:rPr>
              <a:t>na</a:t>
            </a:r>
            <a:r>
              <a:rPr lang="en-US" sz="7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7000" dirty="0" err="1">
                <a:solidFill>
                  <a:srgbClr val="FFFFFF"/>
                </a:solidFill>
                <a:latin typeface="Times New Roman"/>
                <a:cs typeface="Times New Roman"/>
              </a:rPr>
              <a:t>pažnji</a:t>
            </a:r>
            <a:r>
              <a:rPr lang="en-US" sz="7000" dirty="0">
                <a:solidFill>
                  <a:srgbClr val="FFFFFF"/>
                </a:solidFill>
                <a:latin typeface="Times New Roman"/>
                <a:cs typeface="Times New Roman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5709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A133AF5A-B1C6-44A0-A3C3-E119A9405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1C2B271A-5545-178E-DE38-A05238FAB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3" r="566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972518A-110C-4461-B770-CEE16AA8A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2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2CA9D3A-785B-AB9C-843A-17EC6EF6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00" y="-4318"/>
            <a:ext cx="9914859" cy="1329004"/>
          </a:xfrm>
        </p:spPr>
        <p:txBody>
          <a:bodyPr/>
          <a:lstStyle/>
          <a:p>
            <a:r>
              <a:rPr lang="sr-Latn-RS" b="1" dirty="0">
                <a:latin typeface="Times New Roman"/>
                <a:cs typeface="Times New Roman"/>
              </a:rPr>
              <a:t>Kreiranje instance baze podataka</a:t>
            </a:r>
            <a:endParaRPr lang="sr-Latn-RS" dirty="0"/>
          </a:p>
        </p:txBody>
      </p:sp>
      <p:pic>
        <p:nvPicPr>
          <p:cNvPr id="4" name="Slika 4" descr="Slika na kojoj se nalazi sto&#10;&#10;Opis je automatski generisan">
            <a:extLst>
              <a:ext uri="{FF2B5EF4-FFF2-40B4-BE49-F238E27FC236}">
                <a16:creationId xmlns:a16="http://schemas.microsoft.com/office/drawing/2014/main" id="{2493C0DF-4F22-C3D6-08C4-F6C510F9B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64" y="1857042"/>
            <a:ext cx="5830740" cy="4123318"/>
          </a:xfr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9257E8A0-9AC4-D72E-0294-994DC1DCD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660" y="1331648"/>
            <a:ext cx="6459254" cy="2107034"/>
          </a:xfrm>
          <a:prstGeom prst="rect">
            <a:avLst/>
          </a:prstGeo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506C6179-A0A6-0007-DCF7-7FAF1BA4F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194" y="3642237"/>
            <a:ext cx="5342349" cy="257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1F5A19-AFB8-4ED6-8F86-8FE92E25F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318C9-7067-4AF3-A9BC-F2C5E2B9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ECBCA77-4A1A-4B77-9C11-2974C6B5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567915" y="0"/>
            <a:ext cx="4618929" cy="6858000"/>
          </a:xfrm>
          <a:custGeom>
            <a:avLst/>
            <a:gdLst>
              <a:gd name="connsiteX0" fmla="*/ 0 w 4618929"/>
              <a:gd name="connsiteY0" fmla="*/ 0 h 6858000"/>
              <a:gd name="connsiteX1" fmla="*/ 4618929 w 4618929"/>
              <a:gd name="connsiteY1" fmla="*/ 0 h 6858000"/>
              <a:gd name="connsiteX2" fmla="*/ 1187974 w 4618929"/>
              <a:gd name="connsiteY2" fmla="*/ 3430955 h 6858000"/>
              <a:gd name="connsiteX3" fmla="*/ 4442373 w 4618929"/>
              <a:gd name="connsiteY3" fmla="*/ 6857446 h 6858000"/>
              <a:gd name="connsiteX4" fmla="*/ 4464285 w 4618929"/>
              <a:gd name="connsiteY4" fmla="*/ 6858000 h 6858000"/>
              <a:gd name="connsiteX5" fmla="*/ 0 w 461892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8929" h="6858000">
                <a:moveTo>
                  <a:pt x="0" y="0"/>
                </a:moveTo>
                <a:lnTo>
                  <a:pt x="4618929" y="0"/>
                </a:lnTo>
                <a:cubicBezTo>
                  <a:pt x="2724065" y="0"/>
                  <a:pt x="1187974" y="1536091"/>
                  <a:pt x="1187974" y="3430955"/>
                </a:cubicBezTo>
                <a:cubicBezTo>
                  <a:pt x="1187974" y="5266604"/>
                  <a:pt x="2629559" y="6765554"/>
                  <a:pt x="4442373" y="6857446"/>
                </a:cubicBezTo>
                <a:lnTo>
                  <a:pt x="4464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141714-A262-4487-9255-83CFE2CAE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28CFE1B-DECC-9B16-572E-7E5AC069D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57" y="1053289"/>
            <a:ext cx="5264445" cy="4749619"/>
          </a:xfrm>
          <a:prstGeom prst="rect">
            <a:avLst/>
          </a:prstGeom>
        </p:spPr>
      </p:pic>
      <p:pic>
        <p:nvPicPr>
          <p:cNvPr id="7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6E51D706-B68D-214C-1D4F-690222F16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660" y="688426"/>
            <a:ext cx="5258843" cy="2266134"/>
          </a:xfrm>
          <a:prstGeom prst="rect">
            <a:avLst/>
          </a:prstGeom>
        </p:spPr>
      </p:pic>
      <p:pic>
        <p:nvPicPr>
          <p:cNvPr id="11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3DC103CE-57DF-3D21-F492-BCF4794C0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98" y="4067112"/>
            <a:ext cx="5248405" cy="210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8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2D0E93-2666-4683-AF99-5A07ABCF4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AB017B-1DE4-4083-A7AC-D42A85241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53183" y="113375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494BB2-D29A-43CB-9DF3-0A27F0E9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3377" y="3619183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4" name="Dijagram 4">
            <a:extLst>
              <a:ext uri="{FF2B5EF4-FFF2-40B4-BE49-F238E27FC236}">
                <a16:creationId xmlns:a16="http://schemas.microsoft.com/office/drawing/2014/main" id="{AB16E016-006F-9C49-A0C5-F5ABF5870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160918"/>
              </p:ext>
            </p:extLst>
          </p:nvPr>
        </p:nvGraphicFramePr>
        <p:xfrm>
          <a:off x="924838" y="1366055"/>
          <a:ext cx="9915525" cy="4124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634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21DAFB-AAA5-2A6C-B2E2-76570E6B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/>
                <a:cs typeface="Times New Roman"/>
              </a:rPr>
              <a:t>Konekcija pomoću Neo4j </a:t>
            </a:r>
            <a:r>
              <a:rPr lang="sr-Latn-RS" b="1" dirty="0" err="1">
                <a:latin typeface="Times New Roman"/>
                <a:cs typeface="Times New Roman"/>
              </a:rPr>
              <a:t>Browser</a:t>
            </a:r>
            <a:r>
              <a:rPr lang="sr-Latn-RS" b="1" dirty="0">
                <a:latin typeface="Times New Roman"/>
                <a:cs typeface="Times New Roman"/>
              </a:rPr>
              <a:t>-a</a:t>
            </a:r>
            <a:endParaRPr lang="sr-Latn-RS" dirty="0">
              <a:latin typeface="Times New Roman"/>
              <a:cs typeface="Times New Roman"/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701B749A-3C77-E8C1-86C9-C0906075D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08" y="2015268"/>
            <a:ext cx="7343775" cy="2971800"/>
          </a:xfrm>
        </p:spPr>
      </p:pic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D7AEC239-A6FA-4B7A-47E8-B741B2AE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163972"/>
            <a:ext cx="4121063" cy="2676191"/>
          </a:xfrm>
          <a:prstGeom prst="rect">
            <a:avLst/>
          </a:prstGeom>
        </p:spPr>
      </p:pic>
      <p:pic>
        <p:nvPicPr>
          <p:cNvPr id="6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23DDEC5F-D9BC-50D1-2F48-8DB3CD3EE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167" y="5239787"/>
            <a:ext cx="5937336" cy="102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1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FF30AE3-5A36-4C87-A232-1BB2380AE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25B5FF-E13A-45B8-AE8F-C24F2DD7D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A23B282-46D3-4D08-AA8B-B34C55AD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42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309C63A-BB43-4695-A368-9B4D722F1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E1F6CFB-AEF7-97FA-2337-87C4665D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459"/>
            <a:ext cx="9914859" cy="1291210"/>
          </a:xfrm>
        </p:spPr>
        <p:txBody>
          <a:bodyPr>
            <a:normAutofit/>
          </a:bodyPr>
          <a:lstStyle/>
          <a:p>
            <a:r>
              <a:rPr lang="sr-Latn-RS" b="1" dirty="0">
                <a:solidFill>
                  <a:srgbClr val="FFFFFF"/>
                </a:solidFill>
                <a:latin typeface="Times New Roman"/>
                <a:cs typeface="Times New Roman"/>
              </a:rPr>
              <a:t>Neo4j </a:t>
            </a:r>
            <a:r>
              <a:rPr lang="sr-Latn-RS" b="1">
                <a:solidFill>
                  <a:srgbClr val="FFFFFF"/>
                </a:solidFill>
                <a:latin typeface="Times New Roman"/>
                <a:cs typeface="Times New Roman"/>
              </a:rPr>
              <a:t>Browser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3B65AAB-41C0-5EED-5E9C-266B5BB85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63" y="532918"/>
            <a:ext cx="5296422" cy="12494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dirty="0">
                <a:solidFill>
                  <a:schemeClr val="bg2"/>
                </a:solidFill>
              </a:rPr>
              <a:t>Browser-based </a:t>
            </a:r>
            <a:r>
              <a:rPr lang="en-US" b="1" dirty="0" err="1">
                <a:solidFill>
                  <a:schemeClr val="bg2"/>
                </a:solidFill>
              </a:rPr>
              <a:t>interfejs</a:t>
            </a:r>
            <a:endParaRPr lang="sr-Latn-RS" b="1">
              <a:solidFill>
                <a:schemeClr val="bg2"/>
              </a:solidFill>
            </a:endParaRPr>
          </a:p>
          <a:p>
            <a:r>
              <a:rPr lang="en-US" b="1" dirty="0" err="1">
                <a:solidFill>
                  <a:schemeClr val="bg2"/>
                </a:solidFill>
              </a:rPr>
              <a:t>Pogodan</a:t>
            </a:r>
            <a:r>
              <a:rPr lang="en-US" b="1" dirty="0">
                <a:solidFill>
                  <a:schemeClr val="bg2"/>
                </a:solidFill>
              </a:rPr>
              <a:t> za </a:t>
            </a:r>
            <a:r>
              <a:rPr lang="en-US" b="1" dirty="0" err="1">
                <a:solidFill>
                  <a:schemeClr val="bg2"/>
                </a:solidFill>
              </a:rPr>
              <a:t>izvršavanje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i="1" dirty="0">
                <a:solidFill>
                  <a:schemeClr val="bg2"/>
                </a:solidFill>
              </a:rPr>
              <a:t>Cypher </a:t>
            </a:r>
            <a:r>
              <a:rPr lang="en-US" b="1" dirty="0" err="1">
                <a:solidFill>
                  <a:schemeClr val="bg2"/>
                </a:solidFill>
              </a:rPr>
              <a:t>upita</a:t>
            </a:r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A6E4DFB2-F630-B43C-ABEB-3ABE74AB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55" y="2615639"/>
            <a:ext cx="8299536" cy="378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5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EB6DAA74-6928-4A84-9C3F-D130518F6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24">
            <a:extLst>
              <a:ext uri="{FF2B5EF4-FFF2-40B4-BE49-F238E27FC236}">
                <a16:creationId xmlns:a16="http://schemas.microsoft.com/office/drawing/2014/main" id="{FDE2EC86-78BA-4B5E-A283-4FC8EC64C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11" y="1"/>
            <a:ext cx="5199156" cy="6857999"/>
          </a:xfrm>
          <a:custGeom>
            <a:avLst/>
            <a:gdLst>
              <a:gd name="connsiteX0" fmla="*/ 0 w 5199156"/>
              <a:gd name="connsiteY0" fmla="*/ 0 h 6857999"/>
              <a:gd name="connsiteX1" fmla="*/ 5199156 w 5199156"/>
              <a:gd name="connsiteY1" fmla="*/ 0 h 6857999"/>
              <a:gd name="connsiteX2" fmla="*/ 5199156 w 5199156"/>
              <a:gd name="connsiteY2" fmla="*/ 4404241 h 6857999"/>
              <a:gd name="connsiteX3" fmla="*/ 2996280 w 5199156"/>
              <a:gd name="connsiteY3" fmla="*/ 6845331 h 6857999"/>
              <a:gd name="connsiteX4" fmla="*/ 2762435 w 5199156"/>
              <a:gd name="connsiteY4" fmla="*/ 6857139 h 6857999"/>
              <a:gd name="connsiteX5" fmla="*/ 2762435 w 5199156"/>
              <a:gd name="connsiteY5" fmla="*/ 6857999 h 6857999"/>
              <a:gd name="connsiteX6" fmla="*/ 2745398 w 5199156"/>
              <a:gd name="connsiteY6" fmla="*/ 6857999 h 6857999"/>
              <a:gd name="connsiteX7" fmla="*/ 0 w 519915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9156" h="6857999">
                <a:moveTo>
                  <a:pt x="0" y="0"/>
                </a:moveTo>
                <a:lnTo>
                  <a:pt x="5199156" y="0"/>
                </a:lnTo>
                <a:lnTo>
                  <a:pt x="5199156" y="4404241"/>
                </a:lnTo>
                <a:cubicBezTo>
                  <a:pt x="5199156" y="5674715"/>
                  <a:pt x="4233603" y="6719673"/>
                  <a:pt x="2996280" y="6845331"/>
                </a:cubicBezTo>
                <a:lnTo>
                  <a:pt x="2762435" y="6857139"/>
                </a:lnTo>
                <a:lnTo>
                  <a:pt x="2762435" y="6857999"/>
                </a:lnTo>
                <a:lnTo>
                  <a:pt x="2745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6">
            <a:extLst>
              <a:ext uri="{FF2B5EF4-FFF2-40B4-BE49-F238E27FC236}">
                <a16:creationId xmlns:a16="http://schemas.microsoft.com/office/drawing/2014/main" id="{ECC966CD-9E88-40A4-8C1B-22FDDBF5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10" y="-39394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4B53A98-B0A2-8520-D77C-6191FB39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374" y="919716"/>
            <a:ext cx="4121280" cy="35512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 err="1">
                <a:solidFill>
                  <a:srgbClr val="FFFFFF"/>
                </a:solidFill>
                <a:latin typeface="Times New Roman"/>
                <a:cs typeface="Times New Roman"/>
              </a:rPr>
              <a:t>Konekcija</a:t>
            </a:r>
            <a:r>
              <a:rPr lang="en-US" sz="4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4800" b="1" dirty="0" err="1">
                <a:solidFill>
                  <a:srgbClr val="FFFFFF"/>
                </a:solidFill>
                <a:latin typeface="Times New Roman"/>
                <a:cs typeface="Times New Roman"/>
              </a:rPr>
              <a:t>pomoću</a:t>
            </a:r>
            <a:r>
              <a:rPr lang="en-US" sz="4800" b="1" dirty="0">
                <a:solidFill>
                  <a:srgbClr val="FFFFFF"/>
                </a:solidFill>
                <a:latin typeface="Times New Roman"/>
                <a:cs typeface="Times New Roman"/>
              </a:rPr>
              <a:t> Neo4j Bloom-a</a:t>
            </a:r>
            <a:endParaRPr lang="en-US" sz="48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F2E8FC76-751C-44D7-FA95-5C0D64D5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562" y="3556349"/>
            <a:ext cx="5281374" cy="2587874"/>
          </a:xfrm>
          <a:prstGeom prst="rect">
            <a:avLst/>
          </a:prstGeom>
        </p:spPr>
      </p:pic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1CA6E0B2-A6D9-DFAE-AD6B-E82FAF929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2730" y="739980"/>
            <a:ext cx="5707039" cy="225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08283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24</vt:i4>
      </vt:variant>
    </vt:vector>
  </HeadingPairs>
  <TitlesOfParts>
    <vt:vector size="25" baseType="lpstr">
      <vt:lpstr>ModOverlayVTI</vt:lpstr>
      <vt:lpstr>Cloud baze podataka i database-as-a-service rešenja - Neo4j</vt:lpstr>
      <vt:lpstr>PowerPoint prezentacija</vt:lpstr>
      <vt:lpstr>PowerPoint prezentacija</vt:lpstr>
      <vt:lpstr>Kreiranje instance baze podataka</vt:lpstr>
      <vt:lpstr>PowerPoint prezentacija</vt:lpstr>
      <vt:lpstr>PowerPoint prezentacija</vt:lpstr>
      <vt:lpstr>Konekcija pomoću Neo4j Browser-a</vt:lpstr>
      <vt:lpstr>Neo4j Browser</vt:lpstr>
      <vt:lpstr>Konekcija pomoću Neo4j Bloom-a</vt:lpstr>
      <vt:lpstr>Neo4j Bloom</vt:lpstr>
      <vt:lpstr>Konekcija pomoću Neo4j Cypher Shell-a</vt:lpstr>
      <vt:lpstr>Izvršavanje upita</vt:lpstr>
      <vt:lpstr>PowerPoint prezentacija</vt:lpstr>
      <vt:lpstr>Importovanje podataka iz .csv fajla</vt:lpstr>
      <vt:lpstr>Neo4j Data Importer</vt:lpstr>
      <vt:lpstr>Importovanje podataka iz postojeće baze podataka</vt:lpstr>
      <vt:lpstr>PowerPoint prezentacija</vt:lpstr>
      <vt:lpstr>Monitoring</vt:lpstr>
      <vt:lpstr>Snapshots</vt:lpstr>
      <vt:lpstr>Backup</vt:lpstr>
      <vt:lpstr>Restore</vt:lpstr>
      <vt:lpstr>Upravljanje instancama</vt:lpstr>
      <vt:lpstr>Pause/Resume instance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500</cp:revision>
  <dcterms:created xsi:type="dcterms:W3CDTF">2022-06-23T16:57:43Z</dcterms:created>
  <dcterms:modified xsi:type="dcterms:W3CDTF">2022-06-23T20:41:49Z</dcterms:modified>
</cp:coreProperties>
</file>