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C9021-67C7-EE78-B657-CA0A914BC77D}" v="212" dt="2024-03-26T20:07:19.902"/>
    <p1510:client id="{D13559C4-36FF-E4DA-A119-6BF0F4AE3EBB}" v="882" dt="2024-03-26T15:38:48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4AB27-6F82-4EA8-AE00-C04AB68C2F7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</dgm:pt>
    <dgm:pt modelId="{3111D374-94F1-41EE-9931-69EC56FB9189}">
      <dgm:prSet phldrT="[Tekst]" phldr="0"/>
      <dgm:spPr/>
      <dgm:t>
        <a:bodyPr/>
        <a:lstStyle/>
        <a:p>
          <a:r>
            <a:rPr lang="sr-Latn-RS" dirty="0">
              <a:latin typeface="Meiryo"/>
            </a:rPr>
            <a:t>Prikupljanje</a:t>
          </a:r>
          <a:endParaRPr lang="sr-Latn-RS" dirty="0"/>
        </a:p>
      </dgm:t>
    </dgm:pt>
    <dgm:pt modelId="{20E74081-46AD-4078-9C8D-C032FB707071}" type="parTrans" cxnId="{051E3250-65B6-4C41-963A-3C979FFC8F56}">
      <dgm:prSet/>
      <dgm:spPr/>
    </dgm:pt>
    <dgm:pt modelId="{B630B0AC-CF85-48AB-931F-169A77742F07}" type="sibTrans" cxnId="{051E3250-65B6-4C41-963A-3C979FFC8F56}">
      <dgm:prSet/>
      <dgm:spPr/>
      <dgm:t>
        <a:bodyPr/>
        <a:lstStyle/>
        <a:p>
          <a:endParaRPr lang="en-US"/>
        </a:p>
        <a:p>
          <a:endParaRPr lang="sr-Latn-RS"/>
        </a:p>
      </dgm:t>
    </dgm:pt>
    <dgm:pt modelId="{598D47EB-C7AC-423A-9224-5C3C38972B03}">
      <dgm:prSet phldrT="[Tekst]" phldr="0"/>
      <dgm:spPr/>
      <dgm:t>
        <a:bodyPr/>
        <a:lstStyle/>
        <a:p>
          <a:r>
            <a:rPr lang="sr-Latn-RS" dirty="0">
              <a:latin typeface="Meiryo"/>
            </a:rPr>
            <a:t>Ispitivanje</a:t>
          </a:r>
          <a:endParaRPr lang="sr-Latn-RS" dirty="0"/>
        </a:p>
      </dgm:t>
    </dgm:pt>
    <dgm:pt modelId="{1727E95D-BF9E-40DD-B18E-A0E193D37C7E}" type="parTrans" cxnId="{3B438313-B4D0-442B-BBD7-F637B1D143DD}">
      <dgm:prSet/>
      <dgm:spPr/>
    </dgm:pt>
    <dgm:pt modelId="{D4F58851-7940-40F2-A808-FD8120031E73}" type="sibTrans" cxnId="{3B438313-B4D0-442B-BBD7-F637B1D143DD}">
      <dgm:prSet/>
      <dgm:spPr/>
      <dgm:t>
        <a:bodyPr/>
        <a:lstStyle/>
        <a:p>
          <a:endParaRPr lang="en-US"/>
        </a:p>
        <a:p>
          <a:endParaRPr lang="sr-Latn-RS"/>
        </a:p>
      </dgm:t>
    </dgm:pt>
    <dgm:pt modelId="{85AA508E-EA86-4C6D-945E-B863A3957729}">
      <dgm:prSet phldrT="[Tekst]" phldr="0"/>
      <dgm:spPr/>
      <dgm:t>
        <a:bodyPr/>
        <a:lstStyle/>
        <a:p>
          <a:r>
            <a:rPr lang="sr-Latn-RS" dirty="0">
              <a:latin typeface="Meiryo"/>
            </a:rPr>
            <a:t>Analiza</a:t>
          </a:r>
          <a:endParaRPr lang="sr-Latn-RS" dirty="0"/>
        </a:p>
      </dgm:t>
    </dgm:pt>
    <dgm:pt modelId="{ACE8521F-D833-4734-9166-1AA6458586CC}" type="parTrans" cxnId="{EC6342E0-FCCD-410F-A73E-7AEF314CC9AC}">
      <dgm:prSet/>
      <dgm:spPr/>
    </dgm:pt>
    <dgm:pt modelId="{EA668E9B-FAD2-428D-83EE-7906704CE65E}" type="sibTrans" cxnId="{EC6342E0-FCCD-410F-A73E-7AEF314CC9AC}">
      <dgm:prSet/>
      <dgm:spPr/>
      <dgm:t>
        <a:bodyPr/>
        <a:lstStyle/>
        <a:p>
          <a:endParaRPr lang="en-US"/>
        </a:p>
        <a:p>
          <a:endParaRPr lang="sr-Latn-RS"/>
        </a:p>
      </dgm:t>
    </dgm:pt>
    <dgm:pt modelId="{C9016B22-C88A-4DE0-8773-55DBD0E18BFE}">
      <dgm:prSet phldr="0"/>
      <dgm:spPr/>
      <dgm:t>
        <a:bodyPr/>
        <a:lstStyle/>
        <a:p>
          <a:r>
            <a:rPr lang="sr-Latn-RS" dirty="0">
              <a:latin typeface="Meiryo"/>
            </a:rPr>
            <a:t>Izveštavanje</a:t>
          </a:r>
        </a:p>
      </dgm:t>
    </dgm:pt>
    <dgm:pt modelId="{1BED4E89-BE9B-40B8-B51C-3C6BB1535551}" type="parTrans" cxnId="{35496836-078A-4611-8A10-3C078C872C49}">
      <dgm:prSet/>
      <dgm:spPr/>
    </dgm:pt>
    <dgm:pt modelId="{C4003661-8E1C-465A-A021-3A586EB38DAC}" type="sibTrans" cxnId="{35496836-078A-4611-8A10-3C078C872C49}">
      <dgm:prSet/>
      <dgm:spPr/>
    </dgm:pt>
    <dgm:pt modelId="{559E1F73-28DD-4092-ADC1-C2EF4F8BB7B0}" type="pres">
      <dgm:prSet presAssocID="{7644AB27-6F82-4EA8-AE00-C04AB68C2F76}" presName="outerComposite" presStyleCnt="0">
        <dgm:presLayoutVars>
          <dgm:chMax val="5"/>
          <dgm:dir/>
          <dgm:resizeHandles val="exact"/>
        </dgm:presLayoutVars>
      </dgm:prSet>
      <dgm:spPr/>
    </dgm:pt>
    <dgm:pt modelId="{1066A3BC-5EC2-4610-9F1E-9210657562D9}" type="pres">
      <dgm:prSet presAssocID="{7644AB27-6F82-4EA8-AE00-C04AB68C2F76}" presName="dummyMaxCanvas" presStyleCnt="0">
        <dgm:presLayoutVars/>
      </dgm:prSet>
      <dgm:spPr/>
    </dgm:pt>
    <dgm:pt modelId="{F54698DF-28A6-4308-9D5F-66C5AB03023A}" type="pres">
      <dgm:prSet presAssocID="{7644AB27-6F82-4EA8-AE00-C04AB68C2F76}" presName="FourNodes_1" presStyleLbl="node1" presStyleIdx="0" presStyleCnt="4">
        <dgm:presLayoutVars>
          <dgm:bulletEnabled val="1"/>
        </dgm:presLayoutVars>
      </dgm:prSet>
      <dgm:spPr/>
    </dgm:pt>
    <dgm:pt modelId="{18A12593-E694-4B9F-8982-E0BADFD33F98}" type="pres">
      <dgm:prSet presAssocID="{7644AB27-6F82-4EA8-AE00-C04AB68C2F76}" presName="FourNodes_2" presStyleLbl="node1" presStyleIdx="1" presStyleCnt="4">
        <dgm:presLayoutVars>
          <dgm:bulletEnabled val="1"/>
        </dgm:presLayoutVars>
      </dgm:prSet>
      <dgm:spPr/>
    </dgm:pt>
    <dgm:pt modelId="{0A784BD6-6859-42FB-A87A-691012D9BAFD}" type="pres">
      <dgm:prSet presAssocID="{7644AB27-6F82-4EA8-AE00-C04AB68C2F76}" presName="FourNodes_3" presStyleLbl="node1" presStyleIdx="2" presStyleCnt="4">
        <dgm:presLayoutVars>
          <dgm:bulletEnabled val="1"/>
        </dgm:presLayoutVars>
      </dgm:prSet>
      <dgm:spPr/>
    </dgm:pt>
    <dgm:pt modelId="{07B896F1-36D7-466D-8806-5085CCE3C708}" type="pres">
      <dgm:prSet presAssocID="{7644AB27-6F82-4EA8-AE00-C04AB68C2F76}" presName="FourNodes_4" presStyleLbl="node1" presStyleIdx="3" presStyleCnt="4">
        <dgm:presLayoutVars>
          <dgm:bulletEnabled val="1"/>
        </dgm:presLayoutVars>
      </dgm:prSet>
      <dgm:spPr/>
    </dgm:pt>
    <dgm:pt modelId="{7939C519-D433-4F96-B028-EFC7E23FB7B0}" type="pres">
      <dgm:prSet presAssocID="{7644AB27-6F82-4EA8-AE00-C04AB68C2F76}" presName="FourConn_1-2" presStyleLbl="fgAccFollowNode1" presStyleIdx="0" presStyleCnt="3">
        <dgm:presLayoutVars>
          <dgm:bulletEnabled val="1"/>
        </dgm:presLayoutVars>
      </dgm:prSet>
      <dgm:spPr/>
    </dgm:pt>
    <dgm:pt modelId="{727C8601-98D4-4E81-9121-7407BCCBFC51}" type="pres">
      <dgm:prSet presAssocID="{7644AB27-6F82-4EA8-AE00-C04AB68C2F76}" presName="FourConn_2-3" presStyleLbl="fgAccFollowNode1" presStyleIdx="1" presStyleCnt="3">
        <dgm:presLayoutVars>
          <dgm:bulletEnabled val="1"/>
        </dgm:presLayoutVars>
      </dgm:prSet>
      <dgm:spPr/>
    </dgm:pt>
    <dgm:pt modelId="{A84B4C36-00F3-4E66-8BE0-CB463E7EE501}" type="pres">
      <dgm:prSet presAssocID="{7644AB27-6F82-4EA8-AE00-C04AB68C2F76}" presName="FourConn_3-4" presStyleLbl="fgAccFollowNode1" presStyleIdx="2" presStyleCnt="3">
        <dgm:presLayoutVars>
          <dgm:bulletEnabled val="1"/>
        </dgm:presLayoutVars>
      </dgm:prSet>
      <dgm:spPr/>
    </dgm:pt>
    <dgm:pt modelId="{F903C92D-25B7-413E-BE89-9254EFF6AAD6}" type="pres">
      <dgm:prSet presAssocID="{7644AB27-6F82-4EA8-AE00-C04AB68C2F76}" presName="FourNodes_1_text" presStyleLbl="node1" presStyleIdx="3" presStyleCnt="4">
        <dgm:presLayoutVars>
          <dgm:bulletEnabled val="1"/>
        </dgm:presLayoutVars>
      </dgm:prSet>
      <dgm:spPr/>
    </dgm:pt>
    <dgm:pt modelId="{08C899ED-810C-4E82-BE41-C7A46B413E5C}" type="pres">
      <dgm:prSet presAssocID="{7644AB27-6F82-4EA8-AE00-C04AB68C2F76}" presName="FourNodes_2_text" presStyleLbl="node1" presStyleIdx="3" presStyleCnt="4">
        <dgm:presLayoutVars>
          <dgm:bulletEnabled val="1"/>
        </dgm:presLayoutVars>
      </dgm:prSet>
      <dgm:spPr/>
    </dgm:pt>
    <dgm:pt modelId="{A6E4EB8B-F27E-4A73-B720-268D36A01E23}" type="pres">
      <dgm:prSet presAssocID="{7644AB27-6F82-4EA8-AE00-C04AB68C2F76}" presName="FourNodes_3_text" presStyleLbl="node1" presStyleIdx="3" presStyleCnt="4">
        <dgm:presLayoutVars>
          <dgm:bulletEnabled val="1"/>
        </dgm:presLayoutVars>
      </dgm:prSet>
      <dgm:spPr/>
    </dgm:pt>
    <dgm:pt modelId="{2B5B6AA2-376F-4D15-86A9-2F327D34B44A}" type="pres">
      <dgm:prSet presAssocID="{7644AB27-6F82-4EA8-AE00-C04AB68C2F7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0D01F08-CA1A-47FD-B6D4-64C03FAC2014}" type="presOf" srcId="{C9016B22-C88A-4DE0-8773-55DBD0E18BFE}" destId="{07B896F1-36D7-466D-8806-5085CCE3C708}" srcOrd="0" destOrd="0" presId="urn:microsoft.com/office/officeart/2005/8/layout/vProcess5"/>
    <dgm:cxn modelId="{534E5011-11D6-4063-8B6C-F3CF7017FA44}" type="presOf" srcId="{B630B0AC-CF85-48AB-931F-169A77742F07}" destId="{7939C519-D433-4F96-B028-EFC7E23FB7B0}" srcOrd="0" destOrd="0" presId="urn:microsoft.com/office/officeart/2005/8/layout/vProcess5"/>
    <dgm:cxn modelId="{3B438313-B4D0-442B-BBD7-F637B1D143DD}" srcId="{7644AB27-6F82-4EA8-AE00-C04AB68C2F76}" destId="{598D47EB-C7AC-423A-9224-5C3C38972B03}" srcOrd="1" destOrd="0" parTransId="{1727E95D-BF9E-40DD-B18E-A0E193D37C7E}" sibTransId="{D4F58851-7940-40F2-A808-FD8120031E73}"/>
    <dgm:cxn modelId="{35496836-078A-4611-8A10-3C078C872C49}" srcId="{7644AB27-6F82-4EA8-AE00-C04AB68C2F76}" destId="{C9016B22-C88A-4DE0-8773-55DBD0E18BFE}" srcOrd="3" destOrd="0" parTransId="{1BED4E89-BE9B-40B8-B51C-3C6BB1535551}" sibTransId="{C4003661-8E1C-465A-A021-3A586EB38DAC}"/>
    <dgm:cxn modelId="{7710815E-3C28-4F19-A0CF-9128F6AFCB4E}" type="presOf" srcId="{85AA508E-EA86-4C6D-945E-B863A3957729}" destId="{A6E4EB8B-F27E-4A73-B720-268D36A01E23}" srcOrd="1" destOrd="0" presId="urn:microsoft.com/office/officeart/2005/8/layout/vProcess5"/>
    <dgm:cxn modelId="{E6A29547-61D3-4180-9339-C18809C7B8E9}" type="presOf" srcId="{85AA508E-EA86-4C6D-945E-B863A3957729}" destId="{0A784BD6-6859-42FB-A87A-691012D9BAFD}" srcOrd="0" destOrd="0" presId="urn:microsoft.com/office/officeart/2005/8/layout/vProcess5"/>
    <dgm:cxn modelId="{0E707B68-F8D4-41D9-8DED-CCD6CD0F4DEC}" type="presOf" srcId="{EA668E9B-FAD2-428D-83EE-7906704CE65E}" destId="{A84B4C36-00F3-4E66-8BE0-CB463E7EE501}" srcOrd="0" destOrd="0" presId="urn:microsoft.com/office/officeart/2005/8/layout/vProcess5"/>
    <dgm:cxn modelId="{051E3250-65B6-4C41-963A-3C979FFC8F56}" srcId="{7644AB27-6F82-4EA8-AE00-C04AB68C2F76}" destId="{3111D374-94F1-41EE-9931-69EC56FB9189}" srcOrd="0" destOrd="0" parTransId="{20E74081-46AD-4078-9C8D-C032FB707071}" sibTransId="{B630B0AC-CF85-48AB-931F-169A77742F07}"/>
    <dgm:cxn modelId="{3D76EB74-2495-4601-BBC2-94EC67E91410}" type="presOf" srcId="{D4F58851-7940-40F2-A808-FD8120031E73}" destId="{727C8601-98D4-4E81-9121-7407BCCBFC51}" srcOrd="0" destOrd="0" presId="urn:microsoft.com/office/officeart/2005/8/layout/vProcess5"/>
    <dgm:cxn modelId="{A8853481-3C5A-4732-9D1A-FFF4ABD2384E}" type="presOf" srcId="{3111D374-94F1-41EE-9931-69EC56FB9189}" destId="{F903C92D-25B7-413E-BE89-9254EFF6AAD6}" srcOrd="1" destOrd="0" presId="urn:microsoft.com/office/officeart/2005/8/layout/vProcess5"/>
    <dgm:cxn modelId="{3E5F4D8F-9349-4DD8-8C0C-3C6ABE55B11F}" type="presOf" srcId="{3111D374-94F1-41EE-9931-69EC56FB9189}" destId="{F54698DF-28A6-4308-9D5F-66C5AB03023A}" srcOrd="0" destOrd="0" presId="urn:microsoft.com/office/officeart/2005/8/layout/vProcess5"/>
    <dgm:cxn modelId="{E0DBBEA5-25AB-4ED2-AB2E-796D7C534A5C}" type="presOf" srcId="{7644AB27-6F82-4EA8-AE00-C04AB68C2F76}" destId="{559E1F73-28DD-4092-ADC1-C2EF4F8BB7B0}" srcOrd="0" destOrd="0" presId="urn:microsoft.com/office/officeart/2005/8/layout/vProcess5"/>
    <dgm:cxn modelId="{4496DCAD-B4CB-45B0-A72B-BE8632CEDBFF}" type="presOf" srcId="{598D47EB-C7AC-423A-9224-5C3C38972B03}" destId="{18A12593-E694-4B9F-8982-E0BADFD33F98}" srcOrd="0" destOrd="0" presId="urn:microsoft.com/office/officeart/2005/8/layout/vProcess5"/>
    <dgm:cxn modelId="{C48B3CB1-77EC-4A8A-A9A4-25943CF63F65}" type="presOf" srcId="{C9016B22-C88A-4DE0-8773-55DBD0E18BFE}" destId="{2B5B6AA2-376F-4D15-86A9-2F327D34B44A}" srcOrd="1" destOrd="0" presId="urn:microsoft.com/office/officeart/2005/8/layout/vProcess5"/>
    <dgm:cxn modelId="{EA3278DE-E3DD-4B30-935C-F39DEEDD0745}" type="presOf" srcId="{598D47EB-C7AC-423A-9224-5C3C38972B03}" destId="{08C899ED-810C-4E82-BE41-C7A46B413E5C}" srcOrd="1" destOrd="0" presId="urn:microsoft.com/office/officeart/2005/8/layout/vProcess5"/>
    <dgm:cxn modelId="{EC6342E0-FCCD-410F-A73E-7AEF314CC9AC}" srcId="{7644AB27-6F82-4EA8-AE00-C04AB68C2F76}" destId="{85AA508E-EA86-4C6D-945E-B863A3957729}" srcOrd="2" destOrd="0" parTransId="{ACE8521F-D833-4734-9166-1AA6458586CC}" sibTransId="{EA668E9B-FAD2-428D-83EE-7906704CE65E}"/>
    <dgm:cxn modelId="{5A56C713-3037-4CD5-BE0E-589C20BD7D45}" type="presParOf" srcId="{559E1F73-28DD-4092-ADC1-C2EF4F8BB7B0}" destId="{1066A3BC-5EC2-4610-9F1E-9210657562D9}" srcOrd="0" destOrd="0" presId="urn:microsoft.com/office/officeart/2005/8/layout/vProcess5"/>
    <dgm:cxn modelId="{FA74CE73-C544-44D4-A9A7-4AE4D3EB3E12}" type="presParOf" srcId="{559E1F73-28DD-4092-ADC1-C2EF4F8BB7B0}" destId="{F54698DF-28A6-4308-9D5F-66C5AB03023A}" srcOrd="1" destOrd="0" presId="urn:microsoft.com/office/officeart/2005/8/layout/vProcess5"/>
    <dgm:cxn modelId="{73288393-41DC-4FD7-AD20-5FC8DF0E1947}" type="presParOf" srcId="{559E1F73-28DD-4092-ADC1-C2EF4F8BB7B0}" destId="{18A12593-E694-4B9F-8982-E0BADFD33F98}" srcOrd="2" destOrd="0" presId="urn:microsoft.com/office/officeart/2005/8/layout/vProcess5"/>
    <dgm:cxn modelId="{C957C4B7-37DD-4137-A1D7-49A337EF8E61}" type="presParOf" srcId="{559E1F73-28DD-4092-ADC1-C2EF4F8BB7B0}" destId="{0A784BD6-6859-42FB-A87A-691012D9BAFD}" srcOrd="3" destOrd="0" presId="urn:microsoft.com/office/officeart/2005/8/layout/vProcess5"/>
    <dgm:cxn modelId="{3ADC3172-69FF-48CD-9910-462131525747}" type="presParOf" srcId="{559E1F73-28DD-4092-ADC1-C2EF4F8BB7B0}" destId="{07B896F1-36D7-466D-8806-5085CCE3C708}" srcOrd="4" destOrd="0" presId="urn:microsoft.com/office/officeart/2005/8/layout/vProcess5"/>
    <dgm:cxn modelId="{A2CA1938-F156-4773-9FB5-1B2A5041216A}" type="presParOf" srcId="{559E1F73-28DD-4092-ADC1-C2EF4F8BB7B0}" destId="{7939C519-D433-4F96-B028-EFC7E23FB7B0}" srcOrd="5" destOrd="0" presId="urn:microsoft.com/office/officeart/2005/8/layout/vProcess5"/>
    <dgm:cxn modelId="{B3D56FA4-1AC8-41ED-96DE-C2654D997A38}" type="presParOf" srcId="{559E1F73-28DD-4092-ADC1-C2EF4F8BB7B0}" destId="{727C8601-98D4-4E81-9121-7407BCCBFC51}" srcOrd="6" destOrd="0" presId="urn:microsoft.com/office/officeart/2005/8/layout/vProcess5"/>
    <dgm:cxn modelId="{69D85386-4223-48C2-9099-F648902AF29F}" type="presParOf" srcId="{559E1F73-28DD-4092-ADC1-C2EF4F8BB7B0}" destId="{A84B4C36-00F3-4E66-8BE0-CB463E7EE501}" srcOrd="7" destOrd="0" presId="urn:microsoft.com/office/officeart/2005/8/layout/vProcess5"/>
    <dgm:cxn modelId="{B408A6FD-929B-4F23-B55B-20A9D271121B}" type="presParOf" srcId="{559E1F73-28DD-4092-ADC1-C2EF4F8BB7B0}" destId="{F903C92D-25B7-413E-BE89-9254EFF6AAD6}" srcOrd="8" destOrd="0" presId="urn:microsoft.com/office/officeart/2005/8/layout/vProcess5"/>
    <dgm:cxn modelId="{E4E9AD76-808D-410E-BE09-C851F02D14E8}" type="presParOf" srcId="{559E1F73-28DD-4092-ADC1-C2EF4F8BB7B0}" destId="{08C899ED-810C-4E82-BE41-C7A46B413E5C}" srcOrd="9" destOrd="0" presId="urn:microsoft.com/office/officeart/2005/8/layout/vProcess5"/>
    <dgm:cxn modelId="{50BFA1B7-740E-4396-955C-C2D9EF2A047A}" type="presParOf" srcId="{559E1F73-28DD-4092-ADC1-C2EF4F8BB7B0}" destId="{A6E4EB8B-F27E-4A73-B720-268D36A01E23}" srcOrd="10" destOrd="0" presId="urn:microsoft.com/office/officeart/2005/8/layout/vProcess5"/>
    <dgm:cxn modelId="{837FCAB7-13EC-462F-902D-574F499397CB}" type="presParOf" srcId="{559E1F73-28DD-4092-ADC1-C2EF4F8BB7B0}" destId="{2B5B6AA2-376F-4D15-86A9-2F327D34B44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74EF6-8EAD-461A-9FFB-32F07D2904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64937C-4AA6-42D4-8EA7-775C5CADACEC}">
      <dgm:prSet/>
      <dgm:spPr/>
      <dgm:t>
        <a:bodyPr/>
        <a:lstStyle/>
        <a:p>
          <a:r>
            <a:rPr lang="sr-Latn-RS" b="1" baseline="0"/>
            <a:t>Sve masovnija upotreba socijalnih mreža</a:t>
          </a:r>
          <a:endParaRPr lang="en-US"/>
        </a:p>
      </dgm:t>
    </dgm:pt>
    <dgm:pt modelId="{6F5F617C-233E-492A-8AA7-6616CEC863D6}" type="parTrans" cxnId="{0CC5CDB1-9E99-471E-A865-C016E956CA3A}">
      <dgm:prSet/>
      <dgm:spPr/>
      <dgm:t>
        <a:bodyPr/>
        <a:lstStyle/>
        <a:p>
          <a:endParaRPr lang="en-US"/>
        </a:p>
      </dgm:t>
    </dgm:pt>
    <dgm:pt modelId="{13AC48ED-07DB-493A-9660-AE0D250ADD0A}" type="sibTrans" cxnId="{0CC5CDB1-9E99-471E-A865-C016E956CA3A}">
      <dgm:prSet/>
      <dgm:spPr/>
      <dgm:t>
        <a:bodyPr/>
        <a:lstStyle/>
        <a:p>
          <a:endParaRPr lang="en-US"/>
        </a:p>
      </dgm:t>
    </dgm:pt>
    <dgm:pt modelId="{1A2E4DE7-73AE-440A-A387-63068D7840C7}">
      <dgm:prSet/>
      <dgm:spPr/>
      <dgm:t>
        <a:bodyPr/>
        <a:lstStyle/>
        <a:p>
          <a:r>
            <a:rPr lang="sr-Latn-RS" b="1" baseline="0"/>
            <a:t>Prikupljanje i analiza javno dostupnih informacija pojedinca</a:t>
          </a:r>
          <a:endParaRPr lang="en-US"/>
        </a:p>
      </dgm:t>
    </dgm:pt>
    <dgm:pt modelId="{5EC322AA-E8A7-4783-A28F-72E70AF00724}" type="parTrans" cxnId="{817D4EDD-8EB9-46AE-B781-40561C70CA9B}">
      <dgm:prSet/>
      <dgm:spPr/>
      <dgm:t>
        <a:bodyPr/>
        <a:lstStyle/>
        <a:p>
          <a:endParaRPr lang="en-US"/>
        </a:p>
      </dgm:t>
    </dgm:pt>
    <dgm:pt modelId="{016E8E2E-8CD5-4B74-9597-E1E552B1C974}" type="sibTrans" cxnId="{817D4EDD-8EB9-46AE-B781-40561C70CA9B}">
      <dgm:prSet/>
      <dgm:spPr/>
      <dgm:t>
        <a:bodyPr/>
        <a:lstStyle/>
        <a:p>
          <a:endParaRPr lang="en-US"/>
        </a:p>
      </dgm:t>
    </dgm:pt>
    <dgm:pt modelId="{66B224D3-2660-4880-BBC6-CF2C0E39B3AD}">
      <dgm:prSet/>
      <dgm:spPr/>
      <dgm:t>
        <a:bodyPr/>
        <a:lstStyle/>
        <a:p>
          <a:r>
            <a:rPr lang="sr-Latn-RS" b="1" baseline="0"/>
            <a:t>Fotografije, video zapisi, tekstualni zapisi</a:t>
          </a:r>
          <a:endParaRPr lang="en-US"/>
        </a:p>
      </dgm:t>
    </dgm:pt>
    <dgm:pt modelId="{25A536B9-7799-481B-8697-06A59FD75B43}" type="parTrans" cxnId="{9B8A10D8-1AAE-42AE-8D83-03CBAAC71562}">
      <dgm:prSet/>
      <dgm:spPr/>
      <dgm:t>
        <a:bodyPr/>
        <a:lstStyle/>
        <a:p>
          <a:endParaRPr lang="en-US"/>
        </a:p>
      </dgm:t>
    </dgm:pt>
    <dgm:pt modelId="{85F6D2B3-508D-4112-BD35-7ED453E52393}" type="sibTrans" cxnId="{9B8A10D8-1AAE-42AE-8D83-03CBAAC71562}">
      <dgm:prSet/>
      <dgm:spPr/>
      <dgm:t>
        <a:bodyPr/>
        <a:lstStyle/>
        <a:p>
          <a:endParaRPr lang="en-US"/>
        </a:p>
      </dgm:t>
    </dgm:pt>
    <dgm:pt modelId="{131C88EF-3A1D-4168-B01F-2F207C2C0868}" type="pres">
      <dgm:prSet presAssocID="{FA874EF6-8EAD-461A-9FFB-32F07D2904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F98609-B21E-4E00-A8DC-3BE5809C5527}" type="pres">
      <dgm:prSet presAssocID="{D964937C-4AA6-42D4-8EA7-775C5CADACEC}" presName="hierRoot1" presStyleCnt="0"/>
      <dgm:spPr/>
    </dgm:pt>
    <dgm:pt modelId="{D0113962-5356-4004-AEC0-3B79913B9F76}" type="pres">
      <dgm:prSet presAssocID="{D964937C-4AA6-42D4-8EA7-775C5CADACEC}" presName="composite" presStyleCnt="0"/>
      <dgm:spPr/>
    </dgm:pt>
    <dgm:pt modelId="{567F5C7E-8B85-426D-A6BE-D3D30089ACB6}" type="pres">
      <dgm:prSet presAssocID="{D964937C-4AA6-42D4-8EA7-775C5CADACEC}" presName="background" presStyleLbl="node0" presStyleIdx="0" presStyleCnt="3"/>
      <dgm:spPr/>
    </dgm:pt>
    <dgm:pt modelId="{25C1FA46-F0CB-41BE-AA73-36EB6928B11E}" type="pres">
      <dgm:prSet presAssocID="{D964937C-4AA6-42D4-8EA7-775C5CADACEC}" presName="text" presStyleLbl="fgAcc0" presStyleIdx="0" presStyleCnt="3">
        <dgm:presLayoutVars>
          <dgm:chPref val="3"/>
        </dgm:presLayoutVars>
      </dgm:prSet>
      <dgm:spPr/>
    </dgm:pt>
    <dgm:pt modelId="{96503083-F918-489B-B240-B2257E76BA8F}" type="pres">
      <dgm:prSet presAssocID="{D964937C-4AA6-42D4-8EA7-775C5CADACEC}" presName="hierChild2" presStyleCnt="0"/>
      <dgm:spPr/>
    </dgm:pt>
    <dgm:pt modelId="{A9437742-B2E7-4596-A9FE-5C22C3B54C58}" type="pres">
      <dgm:prSet presAssocID="{1A2E4DE7-73AE-440A-A387-63068D7840C7}" presName="hierRoot1" presStyleCnt="0"/>
      <dgm:spPr/>
    </dgm:pt>
    <dgm:pt modelId="{62CB1857-CC90-4021-86BF-8EF285083171}" type="pres">
      <dgm:prSet presAssocID="{1A2E4DE7-73AE-440A-A387-63068D7840C7}" presName="composite" presStyleCnt="0"/>
      <dgm:spPr/>
    </dgm:pt>
    <dgm:pt modelId="{76167DCE-E5BB-4DFB-8D43-1289CCA23909}" type="pres">
      <dgm:prSet presAssocID="{1A2E4DE7-73AE-440A-A387-63068D7840C7}" presName="background" presStyleLbl="node0" presStyleIdx="1" presStyleCnt="3"/>
      <dgm:spPr/>
    </dgm:pt>
    <dgm:pt modelId="{AFFAC6D1-E90F-4CC1-A497-05F0F0C01EB8}" type="pres">
      <dgm:prSet presAssocID="{1A2E4DE7-73AE-440A-A387-63068D7840C7}" presName="text" presStyleLbl="fgAcc0" presStyleIdx="1" presStyleCnt="3">
        <dgm:presLayoutVars>
          <dgm:chPref val="3"/>
        </dgm:presLayoutVars>
      </dgm:prSet>
      <dgm:spPr/>
    </dgm:pt>
    <dgm:pt modelId="{414EE993-BC56-48E4-A9ED-D9C03D808F56}" type="pres">
      <dgm:prSet presAssocID="{1A2E4DE7-73AE-440A-A387-63068D7840C7}" presName="hierChild2" presStyleCnt="0"/>
      <dgm:spPr/>
    </dgm:pt>
    <dgm:pt modelId="{BCA6E6BC-45ED-4846-86B2-D368875BEFAB}" type="pres">
      <dgm:prSet presAssocID="{66B224D3-2660-4880-BBC6-CF2C0E39B3AD}" presName="hierRoot1" presStyleCnt="0"/>
      <dgm:spPr/>
    </dgm:pt>
    <dgm:pt modelId="{3FB82645-1E56-4858-AD82-8BE5F2BD9C0A}" type="pres">
      <dgm:prSet presAssocID="{66B224D3-2660-4880-BBC6-CF2C0E39B3AD}" presName="composite" presStyleCnt="0"/>
      <dgm:spPr/>
    </dgm:pt>
    <dgm:pt modelId="{15CF8E17-8FC9-475E-9731-5757C85D2DA8}" type="pres">
      <dgm:prSet presAssocID="{66B224D3-2660-4880-BBC6-CF2C0E39B3AD}" presName="background" presStyleLbl="node0" presStyleIdx="2" presStyleCnt="3"/>
      <dgm:spPr/>
    </dgm:pt>
    <dgm:pt modelId="{D4EB4275-EC9B-439F-8B02-23D08CFDE926}" type="pres">
      <dgm:prSet presAssocID="{66B224D3-2660-4880-BBC6-CF2C0E39B3AD}" presName="text" presStyleLbl="fgAcc0" presStyleIdx="2" presStyleCnt="3">
        <dgm:presLayoutVars>
          <dgm:chPref val="3"/>
        </dgm:presLayoutVars>
      </dgm:prSet>
      <dgm:spPr/>
    </dgm:pt>
    <dgm:pt modelId="{ECF3A2C3-391C-47BD-A72C-D800A6B2A13C}" type="pres">
      <dgm:prSet presAssocID="{66B224D3-2660-4880-BBC6-CF2C0E39B3AD}" presName="hierChild2" presStyleCnt="0"/>
      <dgm:spPr/>
    </dgm:pt>
  </dgm:ptLst>
  <dgm:cxnLst>
    <dgm:cxn modelId="{1AFA8C9F-3536-46FE-993D-4DE32030B85D}" type="presOf" srcId="{66B224D3-2660-4880-BBC6-CF2C0E39B3AD}" destId="{D4EB4275-EC9B-439F-8B02-23D08CFDE926}" srcOrd="0" destOrd="0" presId="urn:microsoft.com/office/officeart/2005/8/layout/hierarchy1"/>
    <dgm:cxn modelId="{0CC5CDB1-9E99-471E-A865-C016E956CA3A}" srcId="{FA874EF6-8EAD-461A-9FFB-32F07D2904EE}" destId="{D964937C-4AA6-42D4-8EA7-775C5CADACEC}" srcOrd="0" destOrd="0" parTransId="{6F5F617C-233E-492A-8AA7-6616CEC863D6}" sibTransId="{13AC48ED-07DB-493A-9660-AE0D250ADD0A}"/>
    <dgm:cxn modelId="{A2520FB5-5118-4119-BFEA-4860D7BD793D}" type="presOf" srcId="{1A2E4DE7-73AE-440A-A387-63068D7840C7}" destId="{AFFAC6D1-E90F-4CC1-A497-05F0F0C01EB8}" srcOrd="0" destOrd="0" presId="urn:microsoft.com/office/officeart/2005/8/layout/hierarchy1"/>
    <dgm:cxn modelId="{42D40EBC-4AC0-4DC5-8815-C265B8C3E03B}" type="presOf" srcId="{FA874EF6-8EAD-461A-9FFB-32F07D2904EE}" destId="{131C88EF-3A1D-4168-B01F-2F207C2C0868}" srcOrd="0" destOrd="0" presId="urn:microsoft.com/office/officeart/2005/8/layout/hierarchy1"/>
    <dgm:cxn modelId="{9B8A10D8-1AAE-42AE-8D83-03CBAAC71562}" srcId="{FA874EF6-8EAD-461A-9FFB-32F07D2904EE}" destId="{66B224D3-2660-4880-BBC6-CF2C0E39B3AD}" srcOrd="2" destOrd="0" parTransId="{25A536B9-7799-481B-8697-06A59FD75B43}" sibTransId="{85F6D2B3-508D-4112-BD35-7ED453E52393}"/>
    <dgm:cxn modelId="{817D4EDD-8EB9-46AE-B781-40561C70CA9B}" srcId="{FA874EF6-8EAD-461A-9FFB-32F07D2904EE}" destId="{1A2E4DE7-73AE-440A-A387-63068D7840C7}" srcOrd="1" destOrd="0" parTransId="{5EC322AA-E8A7-4783-A28F-72E70AF00724}" sibTransId="{016E8E2E-8CD5-4B74-9597-E1E552B1C974}"/>
    <dgm:cxn modelId="{28BFB7F9-3292-4814-8EEF-735E126CE3B6}" type="presOf" srcId="{D964937C-4AA6-42D4-8EA7-775C5CADACEC}" destId="{25C1FA46-F0CB-41BE-AA73-36EB6928B11E}" srcOrd="0" destOrd="0" presId="urn:microsoft.com/office/officeart/2005/8/layout/hierarchy1"/>
    <dgm:cxn modelId="{F83B1CB2-827E-4770-984B-B7E72D706E77}" type="presParOf" srcId="{131C88EF-3A1D-4168-B01F-2F207C2C0868}" destId="{3CF98609-B21E-4E00-A8DC-3BE5809C5527}" srcOrd="0" destOrd="0" presId="urn:microsoft.com/office/officeart/2005/8/layout/hierarchy1"/>
    <dgm:cxn modelId="{E0CFE015-E699-4B07-8786-C3343A72E8C3}" type="presParOf" srcId="{3CF98609-B21E-4E00-A8DC-3BE5809C5527}" destId="{D0113962-5356-4004-AEC0-3B79913B9F76}" srcOrd="0" destOrd="0" presId="urn:microsoft.com/office/officeart/2005/8/layout/hierarchy1"/>
    <dgm:cxn modelId="{6E696E16-591A-4388-B48C-83F186ED9A3B}" type="presParOf" srcId="{D0113962-5356-4004-AEC0-3B79913B9F76}" destId="{567F5C7E-8B85-426D-A6BE-D3D30089ACB6}" srcOrd="0" destOrd="0" presId="urn:microsoft.com/office/officeart/2005/8/layout/hierarchy1"/>
    <dgm:cxn modelId="{79D61764-83A7-4305-952C-8D854CA04293}" type="presParOf" srcId="{D0113962-5356-4004-AEC0-3B79913B9F76}" destId="{25C1FA46-F0CB-41BE-AA73-36EB6928B11E}" srcOrd="1" destOrd="0" presId="urn:microsoft.com/office/officeart/2005/8/layout/hierarchy1"/>
    <dgm:cxn modelId="{9CAB5885-B86A-4755-93C9-188375D6A596}" type="presParOf" srcId="{3CF98609-B21E-4E00-A8DC-3BE5809C5527}" destId="{96503083-F918-489B-B240-B2257E76BA8F}" srcOrd="1" destOrd="0" presId="urn:microsoft.com/office/officeart/2005/8/layout/hierarchy1"/>
    <dgm:cxn modelId="{95D08BD1-7E35-4A6B-B107-17E61FBC793A}" type="presParOf" srcId="{131C88EF-3A1D-4168-B01F-2F207C2C0868}" destId="{A9437742-B2E7-4596-A9FE-5C22C3B54C58}" srcOrd="1" destOrd="0" presId="urn:microsoft.com/office/officeart/2005/8/layout/hierarchy1"/>
    <dgm:cxn modelId="{023C8351-375F-4C5A-B048-296B839DA3C5}" type="presParOf" srcId="{A9437742-B2E7-4596-A9FE-5C22C3B54C58}" destId="{62CB1857-CC90-4021-86BF-8EF285083171}" srcOrd="0" destOrd="0" presId="urn:microsoft.com/office/officeart/2005/8/layout/hierarchy1"/>
    <dgm:cxn modelId="{0617A52E-6C5E-444C-97C5-E0332F90AEA8}" type="presParOf" srcId="{62CB1857-CC90-4021-86BF-8EF285083171}" destId="{76167DCE-E5BB-4DFB-8D43-1289CCA23909}" srcOrd="0" destOrd="0" presId="urn:microsoft.com/office/officeart/2005/8/layout/hierarchy1"/>
    <dgm:cxn modelId="{9ECD0F68-D81D-4A7B-B830-EF8F3C29CAEE}" type="presParOf" srcId="{62CB1857-CC90-4021-86BF-8EF285083171}" destId="{AFFAC6D1-E90F-4CC1-A497-05F0F0C01EB8}" srcOrd="1" destOrd="0" presId="urn:microsoft.com/office/officeart/2005/8/layout/hierarchy1"/>
    <dgm:cxn modelId="{7B0063F8-B812-4975-A483-930AAD59FF41}" type="presParOf" srcId="{A9437742-B2E7-4596-A9FE-5C22C3B54C58}" destId="{414EE993-BC56-48E4-A9ED-D9C03D808F56}" srcOrd="1" destOrd="0" presId="urn:microsoft.com/office/officeart/2005/8/layout/hierarchy1"/>
    <dgm:cxn modelId="{06AC8A2D-9A7B-4044-BB93-C93C5A96F57D}" type="presParOf" srcId="{131C88EF-3A1D-4168-B01F-2F207C2C0868}" destId="{BCA6E6BC-45ED-4846-86B2-D368875BEFAB}" srcOrd="2" destOrd="0" presId="urn:microsoft.com/office/officeart/2005/8/layout/hierarchy1"/>
    <dgm:cxn modelId="{52ED4512-6917-4C91-956E-511309EEE389}" type="presParOf" srcId="{BCA6E6BC-45ED-4846-86B2-D368875BEFAB}" destId="{3FB82645-1E56-4858-AD82-8BE5F2BD9C0A}" srcOrd="0" destOrd="0" presId="urn:microsoft.com/office/officeart/2005/8/layout/hierarchy1"/>
    <dgm:cxn modelId="{6D4E627F-2E60-4A0C-9399-7FD0B61CC1C1}" type="presParOf" srcId="{3FB82645-1E56-4858-AD82-8BE5F2BD9C0A}" destId="{15CF8E17-8FC9-475E-9731-5757C85D2DA8}" srcOrd="0" destOrd="0" presId="urn:microsoft.com/office/officeart/2005/8/layout/hierarchy1"/>
    <dgm:cxn modelId="{15CF44A7-948F-450C-899A-7FA878F9223E}" type="presParOf" srcId="{3FB82645-1E56-4858-AD82-8BE5F2BD9C0A}" destId="{D4EB4275-EC9B-439F-8B02-23D08CFDE926}" srcOrd="1" destOrd="0" presId="urn:microsoft.com/office/officeart/2005/8/layout/hierarchy1"/>
    <dgm:cxn modelId="{C1E3728B-9941-4221-9ED5-3A8CB776025C}" type="presParOf" srcId="{BCA6E6BC-45ED-4846-86B2-D368875BEFAB}" destId="{ECF3A2C3-391C-47BD-A72C-D800A6B2A1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492749-7CE8-4C23-B116-7D9635C8D54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B8F349-41E9-4CF0-883C-16FDAC9176B9}">
      <dgm:prSet/>
      <dgm:spPr/>
      <dgm:t>
        <a:bodyPr/>
        <a:lstStyle/>
        <a:p>
          <a:r>
            <a:rPr lang="sr-Latn-RS" b="1" baseline="0"/>
            <a:t>WebPreserver</a:t>
          </a:r>
          <a:endParaRPr lang="en-US"/>
        </a:p>
      </dgm:t>
    </dgm:pt>
    <dgm:pt modelId="{4A283FED-9952-4D1B-B75A-D97991B35AAC}" type="parTrans" cxnId="{7A6CA45C-F86F-42D8-8A55-ABBF2EB7E959}">
      <dgm:prSet/>
      <dgm:spPr/>
      <dgm:t>
        <a:bodyPr/>
        <a:lstStyle/>
        <a:p>
          <a:endParaRPr lang="en-US"/>
        </a:p>
      </dgm:t>
    </dgm:pt>
    <dgm:pt modelId="{02C8C890-5226-4C33-8676-BED3020DD6AF}" type="sibTrans" cxnId="{7A6CA45C-F86F-42D8-8A55-ABBF2EB7E959}">
      <dgm:prSet/>
      <dgm:spPr/>
      <dgm:t>
        <a:bodyPr/>
        <a:lstStyle/>
        <a:p>
          <a:endParaRPr lang="en-US"/>
        </a:p>
      </dgm:t>
    </dgm:pt>
    <dgm:pt modelId="{BE998A66-E4B5-42EF-8DD9-C62CA4D3CF34}">
      <dgm:prSet/>
      <dgm:spPr/>
      <dgm:t>
        <a:bodyPr/>
        <a:lstStyle/>
        <a:p>
          <a:r>
            <a:rPr lang="sr-Latn-RS" b="1" baseline="0"/>
            <a:t>Pipl Search</a:t>
          </a:r>
          <a:endParaRPr lang="en-US"/>
        </a:p>
      </dgm:t>
    </dgm:pt>
    <dgm:pt modelId="{CCCCA158-F1D7-4DF5-A7FF-1456F0D6CEA6}" type="parTrans" cxnId="{2ABA94F8-5911-43A4-A93A-15821F55D7D4}">
      <dgm:prSet/>
      <dgm:spPr/>
      <dgm:t>
        <a:bodyPr/>
        <a:lstStyle/>
        <a:p>
          <a:endParaRPr lang="en-US"/>
        </a:p>
      </dgm:t>
    </dgm:pt>
    <dgm:pt modelId="{5C24D923-7FAD-4A68-A626-A1B5C4D3F51D}" type="sibTrans" cxnId="{2ABA94F8-5911-43A4-A93A-15821F55D7D4}">
      <dgm:prSet/>
      <dgm:spPr/>
      <dgm:t>
        <a:bodyPr/>
        <a:lstStyle/>
        <a:p>
          <a:endParaRPr lang="en-US"/>
        </a:p>
      </dgm:t>
    </dgm:pt>
    <dgm:pt modelId="{B7CDD57E-7511-43E3-B6FD-C610939FBCAF}">
      <dgm:prSet/>
      <dgm:spPr/>
      <dgm:t>
        <a:bodyPr/>
        <a:lstStyle/>
        <a:p>
          <a:r>
            <a:rPr lang="sr-Latn-RS" b="1" baseline="0"/>
            <a:t>TinEye</a:t>
          </a:r>
          <a:endParaRPr lang="en-US"/>
        </a:p>
      </dgm:t>
    </dgm:pt>
    <dgm:pt modelId="{6D8931E8-77F8-4CCA-90B2-A188184E7530}" type="parTrans" cxnId="{79E8EF62-E69A-4AF7-8B8A-50FB1E0FD3F9}">
      <dgm:prSet/>
      <dgm:spPr/>
      <dgm:t>
        <a:bodyPr/>
        <a:lstStyle/>
        <a:p>
          <a:endParaRPr lang="en-US"/>
        </a:p>
      </dgm:t>
    </dgm:pt>
    <dgm:pt modelId="{E6AE642B-EAF8-4A17-9C43-2465C987649A}" type="sibTrans" cxnId="{79E8EF62-E69A-4AF7-8B8A-50FB1E0FD3F9}">
      <dgm:prSet/>
      <dgm:spPr/>
      <dgm:t>
        <a:bodyPr/>
        <a:lstStyle/>
        <a:p>
          <a:endParaRPr lang="en-US"/>
        </a:p>
      </dgm:t>
    </dgm:pt>
    <dgm:pt modelId="{8BD247BE-645D-4E5B-B412-04AED842AF84}">
      <dgm:prSet/>
      <dgm:spPr/>
      <dgm:t>
        <a:bodyPr/>
        <a:lstStyle/>
        <a:p>
          <a:r>
            <a:rPr lang="sr-Latn-RS" b="1" baseline="0"/>
            <a:t>TweetBeaver</a:t>
          </a:r>
          <a:endParaRPr lang="en-US"/>
        </a:p>
      </dgm:t>
    </dgm:pt>
    <dgm:pt modelId="{6A3FF7DF-A41A-4909-A3DA-A2847FE2AD52}" type="parTrans" cxnId="{BE8EE32F-6D86-44F2-B413-FF7AE1CB6930}">
      <dgm:prSet/>
      <dgm:spPr/>
      <dgm:t>
        <a:bodyPr/>
        <a:lstStyle/>
        <a:p>
          <a:endParaRPr lang="en-US"/>
        </a:p>
      </dgm:t>
    </dgm:pt>
    <dgm:pt modelId="{63ED8E69-8559-4B89-9306-0B208A1237E8}" type="sibTrans" cxnId="{BE8EE32F-6D86-44F2-B413-FF7AE1CB6930}">
      <dgm:prSet/>
      <dgm:spPr/>
      <dgm:t>
        <a:bodyPr/>
        <a:lstStyle/>
        <a:p>
          <a:endParaRPr lang="en-US"/>
        </a:p>
      </dgm:t>
    </dgm:pt>
    <dgm:pt modelId="{5F1A3A23-4CC5-4849-B82C-EEF0A94A107D}" type="pres">
      <dgm:prSet presAssocID="{A5492749-7CE8-4C23-B116-7D9635C8D544}" presName="linear" presStyleCnt="0">
        <dgm:presLayoutVars>
          <dgm:dir/>
          <dgm:animLvl val="lvl"/>
          <dgm:resizeHandles val="exact"/>
        </dgm:presLayoutVars>
      </dgm:prSet>
      <dgm:spPr/>
    </dgm:pt>
    <dgm:pt modelId="{AA741774-500C-456D-949C-3C143E9426EF}" type="pres">
      <dgm:prSet presAssocID="{8BB8F349-41E9-4CF0-883C-16FDAC9176B9}" presName="parentLin" presStyleCnt="0"/>
      <dgm:spPr/>
    </dgm:pt>
    <dgm:pt modelId="{A9CA1073-653F-4113-B762-02DC0CCAAB30}" type="pres">
      <dgm:prSet presAssocID="{8BB8F349-41E9-4CF0-883C-16FDAC9176B9}" presName="parentLeftMargin" presStyleLbl="node1" presStyleIdx="0" presStyleCnt="4"/>
      <dgm:spPr/>
    </dgm:pt>
    <dgm:pt modelId="{64ED84CC-40AB-4717-9832-F24894F879CC}" type="pres">
      <dgm:prSet presAssocID="{8BB8F349-41E9-4CF0-883C-16FDAC9176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25D5C4-FF2E-4475-9988-3A97B1D33897}" type="pres">
      <dgm:prSet presAssocID="{8BB8F349-41E9-4CF0-883C-16FDAC9176B9}" presName="negativeSpace" presStyleCnt="0"/>
      <dgm:spPr/>
    </dgm:pt>
    <dgm:pt modelId="{E7AC02B9-6AC5-4ECE-87E3-57770A187F86}" type="pres">
      <dgm:prSet presAssocID="{8BB8F349-41E9-4CF0-883C-16FDAC9176B9}" presName="childText" presStyleLbl="conFgAcc1" presStyleIdx="0" presStyleCnt="4">
        <dgm:presLayoutVars>
          <dgm:bulletEnabled val="1"/>
        </dgm:presLayoutVars>
      </dgm:prSet>
      <dgm:spPr/>
    </dgm:pt>
    <dgm:pt modelId="{8A558F1D-DC17-46C2-9FA4-2EFABBF7D028}" type="pres">
      <dgm:prSet presAssocID="{02C8C890-5226-4C33-8676-BED3020DD6AF}" presName="spaceBetweenRectangles" presStyleCnt="0"/>
      <dgm:spPr/>
    </dgm:pt>
    <dgm:pt modelId="{C110547C-3E83-4D70-B050-BF5FC4B52059}" type="pres">
      <dgm:prSet presAssocID="{BE998A66-E4B5-42EF-8DD9-C62CA4D3CF34}" presName="parentLin" presStyleCnt="0"/>
      <dgm:spPr/>
    </dgm:pt>
    <dgm:pt modelId="{8881B876-92E3-42C2-9384-B39DC85742B5}" type="pres">
      <dgm:prSet presAssocID="{BE998A66-E4B5-42EF-8DD9-C62CA4D3CF34}" presName="parentLeftMargin" presStyleLbl="node1" presStyleIdx="0" presStyleCnt="4"/>
      <dgm:spPr/>
    </dgm:pt>
    <dgm:pt modelId="{EC46F990-2CB8-4731-AEEE-A5AFD6EE91B6}" type="pres">
      <dgm:prSet presAssocID="{BE998A66-E4B5-42EF-8DD9-C62CA4D3CF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EB951E-E41B-41F9-B089-4620E27B04C9}" type="pres">
      <dgm:prSet presAssocID="{BE998A66-E4B5-42EF-8DD9-C62CA4D3CF34}" presName="negativeSpace" presStyleCnt="0"/>
      <dgm:spPr/>
    </dgm:pt>
    <dgm:pt modelId="{04EA9625-62DA-43AC-A9E1-6C46D7EB15E7}" type="pres">
      <dgm:prSet presAssocID="{BE998A66-E4B5-42EF-8DD9-C62CA4D3CF34}" presName="childText" presStyleLbl="conFgAcc1" presStyleIdx="1" presStyleCnt="4">
        <dgm:presLayoutVars>
          <dgm:bulletEnabled val="1"/>
        </dgm:presLayoutVars>
      </dgm:prSet>
      <dgm:spPr/>
    </dgm:pt>
    <dgm:pt modelId="{90AF6CF7-6583-4A17-989B-EEB2A3CF3932}" type="pres">
      <dgm:prSet presAssocID="{5C24D923-7FAD-4A68-A626-A1B5C4D3F51D}" presName="spaceBetweenRectangles" presStyleCnt="0"/>
      <dgm:spPr/>
    </dgm:pt>
    <dgm:pt modelId="{D6B7E55D-16DC-4DF6-A00E-19267FA1BC9E}" type="pres">
      <dgm:prSet presAssocID="{B7CDD57E-7511-43E3-B6FD-C610939FBCAF}" presName="parentLin" presStyleCnt="0"/>
      <dgm:spPr/>
    </dgm:pt>
    <dgm:pt modelId="{5C54277E-64C3-4845-9870-46FFD17E0B12}" type="pres">
      <dgm:prSet presAssocID="{B7CDD57E-7511-43E3-B6FD-C610939FBCAF}" presName="parentLeftMargin" presStyleLbl="node1" presStyleIdx="1" presStyleCnt="4"/>
      <dgm:spPr/>
    </dgm:pt>
    <dgm:pt modelId="{BDD7753B-3A28-4E12-9B61-1F53A74E0F89}" type="pres">
      <dgm:prSet presAssocID="{B7CDD57E-7511-43E3-B6FD-C610939FBC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DCCA68-AE75-474A-A44C-A7B32186A2B9}" type="pres">
      <dgm:prSet presAssocID="{B7CDD57E-7511-43E3-B6FD-C610939FBCAF}" presName="negativeSpace" presStyleCnt="0"/>
      <dgm:spPr/>
    </dgm:pt>
    <dgm:pt modelId="{3F53C63A-A40F-4AD1-849B-407CA025AB12}" type="pres">
      <dgm:prSet presAssocID="{B7CDD57E-7511-43E3-B6FD-C610939FBCAF}" presName="childText" presStyleLbl="conFgAcc1" presStyleIdx="2" presStyleCnt="4">
        <dgm:presLayoutVars>
          <dgm:bulletEnabled val="1"/>
        </dgm:presLayoutVars>
      </dgm:prSet>
      <dgm:spPr/>
    </dgm:pt>
    <dgm:pt modelId="{47386D66-D0A5-4A07-A485-FE633C9FE2C9}" type="pres">
      <dgm:prSet presAssocID="{E6AE642B-EAF8-4A17-9C43-2465C987649A}" presName="spaceBetweenRectangles" presStyleCnt="0"/>
      <dgm:spPr/>
    </dgm:pt>
    <dgm:pt modelId="{024561FA-DD4D-4B87-B1D1-35921C3E131B}" type="pres">
      <dgm:prSet presAssocID="{8BD247BE-645D-4E5B-B412-04AED842AF84}" presName="parentLin" presStyleCnt="0"/>
      <dgm:spPr/>
    </dgm:pt>
    <dgm:pt modelId="{0C922882-8E15-48A1-B9B4-EB59EF43C32E}" type="pres">
      <dgm:prSet presAssocID="{8BD247BE-645D-4E5B-B412-04AED842AF84}" presName="parentLeftMargin" presStyleLbl="node1" presStyleIdx="2" presStyleCnt="4"/>
      <dgm:spPr/>
    </dgm:pt>
    <dgm:pt modelId="{6E95471B-0868-4890-8208-9E4EB287AAE2}" type="pres">
      <dgm:prSet presAssocID="{8BD247BE-645D-4E5B-B412-04AED842AF8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6E42E8-CAC3-4047-AFAF-0997AEF418A2}" type="pres">
      <dgm:prSet presAssocID="{8BD247BE-645D-4E5B-B412-04AED842AF84}" presName="negativeSpace" presStyleCnt="0"/>
      <dgm:spPr/>
    </dgm:pt>
    <dgm:pt modelId="{C50DD05A-7BA8-4204-93BC-A83927D63BE8}" type="pres">
      <dgm:prSet presAssocID="{8BD247BE-645D-4E5B-B412-04AED842AF8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42FD04-6745-457A-AF62-802EF25A85B8}" type="presOf" srcId="{B7CDD57E-7511-43E3-B6FD-C610939FBCAF}" destId="{5C54277E-64C3-4845-9870-46FFD17E0B12}" srcOrd="0" destOrd="0" presId="urn:microsoft.com/office/officeart/2005/8/layout/list1"/>
    <dgm:cxn modelId="{B8F84F22-B02E-4762-AC04-D0FA3DCC2BD5}" type="presOf" srcId="{8BB8F349-41E9-4CF0-883C-16FDAC9176B9}" destId="{64ED84CC-40AB-4717-9832-F24894F879CC}" srcOrd="1" destOrd="0" presId="urn:microsoft.com/office/officeart/2005/8/layout/list1"/>
    <dgm:cxn modelId="{C0225328-BFC1-4831-9E3B-049A735537C3}" type="presOf" srcId="{8BD247BE-645D-4E5B-B412-04AED842AF84}" destId="{6E95471B-0868-4890-8208-9E4EB287AAE2}" srcOrd="1" destOrd="0" presId="urn:microsoft.com/office/officeart/2005/8/layout/list1"/>
    <dgm:cxn modelId="{BE8EE32F-6D86-44F2-B413-FF7AE1CB6930}" srcId="{A5492749-7CE8-4C23-B116-7D9635C8D544}" destId="{8BD247BE-645D-4E5B-B412-04AED842AF84}" srcOrd="3" destOrd="0" parTransId="{6A3FF7DF-A41A-4909-A3DA-A2847FE2AD52}" sibTransId="{63ED8E69-8559-4B89-9306-0B208A1237E8}"/>
    <dgm:cxn modelId="{F6176A3F-7569-4400-90E3-E607FC89076D}" type="presOf" srcId="{A5492749-7CE8-4C23-B116-7D9635C8D544}" destId="{5F1A3A23-4CC5-4849-B82C-EEF0A94A107D}" srcOrd="0" destOrd="0" presId="urn:microsoft.com/office/officeart/2005/8/layout/list1"/>
    <dgm:cxn modelId="{7A6CA45C-F86F-42D8-8A55-ABBF2EB7E959}" srcId="{A5492749-7CE8-4C23-B116-7D9635C8D544}" destId="{8BB8F349-41E9-4CF0-883C-16FDAC9176B9}" srcOrd="0" destOrd="0" parTransId="{4A283FED-9952-4D1B-B75A-D97991B35AAC}" sibTransId="{02C8C890-5226-4C33-8676-BED3020DD6AF}"/>
    <dgm:cxn modelId="{79E8EF62-E69A-4AF7-8B8A-50FB1E0FD3F9}" srcId="{A5492749-7CE8-4C23-B116-7D9635C8D544}" destId="{B7CDD57E-7511-43E3-B6FD-C610939FBCAF}" srcOrd="2" destOrd="0" parTransId="{6D8931E8-77F8-4CCA-90B2-A188184E7530}" sibTransId="{E6AE642B-EAF8-4A17-9C43-2465C987649A}"/>
    <dgm:cxn modelId="{D38B2346-61F7-4084-9C21-D9EF1729A72C}" type="presOf" srcId="{B7CDD57E-7511-43E3-B6FD-C610939FBCAF}" destId="{BDD7753B-3A28-4E12-9B61-1F53A74E0F89}" srcOrd="1" destOrd="0" presId="urn:microsoft.com/office/officeart/2005/8/layout/list1"/>
    <dgm:cxn modelId="{EDE8C89F-FE80-49A5-871A-945DE9FDA778}" type="presOf" srcId="{BE998A66-E4B5-42EF-8DD9-C62CA4D3CF34}" destId="{8881B876-92E3-42C2-9384-B39DC85742B5}" srcOrd="0" destOrd="0" presId="urn:microsoft.com/office/officeart/2005/8/layout/list1"/>
    <dgm:cxn modelId="{9FDE88B0-984C-4BC2-8227-4832A4E28B62}" type="presOf" srcId="{8BB8F349-41E9-4CF0-883C-16FDAC9176B9}" destId="{A9CA1073-653F-4113-B762-02DC0CCAAB30}" srcOrd="0" destOrd="0" presId="urn:microsoft.com/office/officeart/2005/8/layout/list1"/>
    <dgm:cxn modelId="{74BAB3E5-F315-43FB-A10A-15A3202156EA}" type="presOf" srcId="{8BD247BE-645D-4E5B-B412-04AED842AF84}" destId="{0C922882-8E15-48A1-B9B4-EB59EF43C32E}" srcOrd="0" destOrd="0" presId="urn:microsoft.com/office/officeart/2005/8/layout/list1"/>
    <dgm:cxn modelId="{2ABA94F8-5911-43A4-A93A-15821F55D7D4}" srcId="{A5492749-7CE8-4C23-B116-7D9635C8D544}" destId="{BE998A66-E4B5-42EF-8DD9-C62CA4D3CF34}" srcOrd="1" destOrd="0" parTransId="{CCCCA158-F1D7-4DF5-A7FF-1456F0D6CEA6}" sibTransId="{5C24D923-7FAD-4A68-A626-A1B5C4D3F51D}"/>
    <dgm:cxn modelId="{718794FE-8DEA-465D-9DB4-A2F0E95B81AA}" type="presOf" srcId="{BE998A66-E4B5-42EF-8DD9-C62CA4D3CF34}" destId="{EC46F990-2CB8-4731-AEEE-A5AFD6EE91B6}" srcOrd="1" destOrd="0" presId="urn:microsoft.com/office/officeart/2005/8/layout/list1"/>
    <dgm:cxn modelId="{630E85F0-5F59-49D3-8642-22F085C0D780}" type="presParOf" srcId="{5F1A3A23-4CC5-4849-B82C-EEF0A94A107D}" destId="{AA741774-500C-456D-949C-3C143E9426EF}" srcOrd="0" destOrd="0" presId="urn:microsoft.com/office/officeart/2005/8/layout/list1"/>
    <dgm:cxn modelId="{946081BB-B579-43E7-B14A-70B40BB75766}" type="presParOf" srcId="{AA741774-500C-456D-949C-3C143E9426EF}" destId="{A9CA1073-653F-4113-B762-02DC0CCAAB30}" srcOrd="0" destOrd="0" presId="urn:microsoft.com/office/officeart/2005/8/layout/list1"/>
    <dgm:cxn modelId="{D0C005C0-FF31-4972-AFFB-57937EC5DC05}" type="presParOf" srcId="{AA741774-500C-456D-949C-3C143E9426EF}" destId="{64ED84CC-40AB-4717-9832-F24894F879CC}" srcOrd="1" destOrd="0" presId="urn:microsoft.com/office/officeart/2005/8/layout/list1"/>
    <dgm:cxn modelId="{7A10E412-CAF0-4F0F-B3C6-D7BDAAB972FF}" type="presParOf" srcId="{5F1A3A23-4CC5-4849-B82C-EEF0A94A107D}" destId="{2625D5C4-FF2E-4475-9988-3A97B1D33897}" srcOrd="1" destOrd="0" presId="urn:microsoft.com/office/officeart/2005/8/layout/list1"/>
    <dgm:cxn modelId="{6968C957-E6F3-4511-A251-A75BA93D35F3}" type="presParOf" srcId="{5F1A3A23-4CC5-4849-B82C-EEF0A94A107D}" destId="{E7AC02B9-6AC5-4ECE-87E3-57770A187F86}" srcOrd="2" destOrd="0" presId="urn:microsoft.com/office/officeart/2005/8/layout/list1"/>
    <dgm:cxn modelId="{4D2BA1A2-4FAA-45EA-8F75-A35BF8061146}" type="presParOf" srcId="{5F1A3A23-4CC5-4849-B82C-EEF0A94A107D}" destId="{8A558F1D-DC17-46C2-9FA4-2EFABBF7D028}" srcOrd="3" destOrd="0" presId="urn:microsoft.com/office/officeart/2005/8/layout/list1"/>
    <dgm:cxn modelId="{9D0B4C2C-99E4-423B-B8DC-E0A1D261B878}" type="presParOf" srcId="{5F1A3A23-4CC5-4849-B82C-EEF0A94A107D}" destId="{C110547C-3E83-4D70-B050-BF5FC4B52059}" srcOrd="4" destOrd="0" presId="urn:microsoft.com/office/officeart/2005/8/layout/list1"/>
    <dgm:cxn modelId="{CE55B055-CE26-4FA6-97D9-FB4685674398}" type="presParOf" srcId="{C110547C-3E83-4D70-B050-BF5FC4B52059}" destId="{8881B876-92E3-42C2-9384-B39DC85742B5}" srcOrd="0" destOrd="0" presId="urn:microsoft.com/office/officeart/2005/8/layout/list1"/>
    <dgm:cxn modelId="{B6A95574-C48F-4B42-939E-08E32588D579}" type="presParOf" srcId="{C110547C-3E83-4D70-B050-BF5FC4B52059}" destId="{EC46F990-2CB8-4731-AEEE-A5AFD6EE91B6}" srcOrd="1" destOrd="0" presId="urn:microsoft.com/office/officeart/2005/8/layout/list1"/>
    <dgm:cxn modelId="{F2FCE964-3321-4FB9-8231-283494D1819C}" type="presParOf" srcId="{5F1A3A23-4CC5-4849-B82C-EEF0A94A107D}" destId="{CEEB951E-E41B-41F9-B089-4620E27B04C9}" srcOrd="5" destOrd="0" presId="urn:microsoft.com/office/officeart/2005/8/layout/list1"/>
    <dgm:cxn modelId="{132B4133-BBF2-4995-A714-F4F48EAA6D40}" type="presParOf" srcId="{5F1A3A23-4CC5-4849-B82C-EEF0A94A107D}" destId="{04EA9625-62DA-43AC-A9E1-6C46D7EB15E7}" srcOrd="6" destOrd="0" presId="urn:microsoft.com/office/officeart/2005/8/layout/list1"/>
    <dgm:cxn modelId="{410EEC0B-642B-4896-8B17-C9A900DE52AC}" type="presParOf" srcId="{5F1A3A23-4CC5-4849-B82C-EEF0A94A107D}" destId="{90AF6CF7-6583-4A17-989B-EEB2A3CF3932}" srcOrd="7" destOrd="0" presId="urn:microsoft.com/office/officeart/2005/8/layout/list1"/>
    <dgm:cxn modelId="{945C7F07-CF21-48D7-BE99-03F17C1EF822}" type="presParOf" srcId="{5F1A3A23-4CC5-4849-B82C-EEF0A94A107D}" destId="{D6B7E55D-16DC-4DF6-A00E-19267FA1BC9E}" srcOrd="8" destOrd="0" presId="urn:microsoft.com/office/officeart/2005/8/layout/list1"/>
    <dgm:cxn modelId="{B7719526-370D-4B28-A4EA-F32AD16389E7}" type="presParOf" srcId="{D6B7E55D-16DC-4DF6-A00E-19267FA1BC9E}" destId="{5C54277E-64C3-4845-9870-46FFD17E0B12}" srcOrd="0" destOrd="0" presId="urn:microsoft.com/office/officeart/2005/8/layout/list1"/>
    <dgm:cxn modelId="{9B99A339-1A81-41A3-8B98-269CD497A477}" type="presParOf" srcId="{D6B7E55D-16DC-4DF6-A00E-19267FA1BC9E}" destId="{BDD7753B-3A28-4E12-9B61-1F53A74E0F89}" srcOrd="1" destOrd="0" presId="urn:microsoft.com/office/officeart/2005/8/layout/list1"/>
    <dgm:cxn modelId="{C8690F07-269B-4FDF-B45D-9F084155C064}" type="presParOf" srcId="{5F1A3A23-4CC5-4849-B82C-EEF0A94A107D}" destId="{B9DCCA68-AE75-474A-A44C-A7B32186A2B9}" srcOrd="9" destOrd="0" presId="urn:microsoft.com/office/officeart/2005/8/layout/list1"/>
    <dgm:cxn modelId="{AB6B6F7D-FAC3-4B54-94C3-4F6EBB5D4F3D}" type="presParOf" srcId="{5F1A3A23-4CC5-4849-B82C-EEF0A94A107D}" destId="{3F53C63A-A40F-4AD1-849B-407CA025AB12}" srcOrd="10" destOrd="0" presId="urn:microsoft.com/office/officeart/2005/8/layout/list1"/>
    <dgm:cxn modelId="{7F9A55DE-B07D-4BEF-8333-4613E01344DA}" type="presParOf" srcId="{5F1A3A23-4CC5-4849-B82C-EEF0A94A107D}" destId="{47386D66-D0A5-4A07-A485-FE633C9FE2C9}" srcOrd="11" destOrd="0" presId="urn:microsoft.com/office/officeart/2005/8/layout/list1"/>
    <dgm:cxn modelId="{082C05FE-3135-46BC-9E85-4228D551672D}" type="presParOf" srcId="{5F1A3A23-4CC5-4849-B82C-EEF0A94A107D}" destId="{024561FA-DD4D-4B87-B1D1-35921C3E131B}" srcOrd="12" destOrd="0" presId="urn:microsoft.com/office/officeart/2005/8/layout/list1"/>
    <dgm:cxn modelId="{5E10DD39-F116-48F3-9D0E-338007C5F724}" type="presParOf" srcId="{024561FA-DD4D-4B87-B1D1-35921C3E131B}" destId="{0C922882-8E15-48A1-B9B4-EB59EF43C32E}" srcOrd="0" destOrd="0" presId="urn:microsoft.com/office/officeart/2005/8/layout/list1"/>
    <dgm:cxn modelId="{D75AB6CE-D76F-4591-9669-C6F6CF9650E6}" type="presParOf" srcId="{024561FA-DD4D-4B87-B1D1-35921C3E131B}" destId="{6E95471B-0868-4890-8208-9E4EB287AAE2}" srcOrd="1" destOrd="0" presId="urn:microsoft.com/office/officeart/2005/8/layout/list1"/>
    <dgm:cxn modelId="{E4E553C2-D863-4927-AD8F-7392E346A899}" type="presParOf" srcId="{5F1A3A23-4CC5-4849-B82C-EEF0A94A107D}" destId="{1A6E42E8-CAC3-4047-AFAF-0997AEF418A2}" srcOrd="13" destOrd="0" presId="urn:microsoft.com/office/officeart/2005/8/layout/list1"/>
    <dgm:cxn modelId="{FEC35EA0-AFDF-42AA-9F3A-1C2C6DF45B58}" type="presParOf" srcId="{5F1A3A23-4CC5-4849-B82C-EEF0A94A107D}" destId="{C50DD05A-7BA8-4204-93BC-A83927D63B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698DF-28A6-4308-9D5F-66C5AB03023A}">
      <dsp:nvSpPr>
        <dsp:cNvPr id="0" name=""/>
        <dsp:cNvSpPr/>
      </dsp:nvSpPr>
      <dsp:spPr>
        <a:xfrm>
          <a:off x="0" y="0"/>
          <a:ext cx="7868069" cy="738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>
              <a:latin typeface="Meiryo"/>
            </a:rPr>
            <a:t>Prikupljanje</a:t>
          </a:r>
          <a:endParaRPr lang="sr-Latn-RS" sz="2200" kern="1200" dirty="0"/>
        </a:p>
      </dsp:txBody>
      <dsp:txXfrm>
        <a:off x="21635" y="21635"/>
        <a:ext cx="7008569" cy="695399"/>
      </dsp:txXfrm>
    </dsp:sp>
    <dsp:sp modelId="{18A12593-E694-4B9F-8982-E0BADFD33F98}">
      <dsp:nvSpPr>
        <dsp:cNvPr id="0" name=""/>
        <dsp:cNvSpPr/>
      </dsp:nvSpPr>
      <dsp:spPr>
        <a:xfrm>
          <a:off x="658950" y="872972"/>
          <a:ext cx="7868069" cy="738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>
              <a:latin typeface="Meiryo"/>
            </a:rPr>
            <a:t>Ispitivanje</a:t>
          </a:r>
          <a:endParaRPr lang="sr-Latn-RS" sz="2200" kern="1200" dirty="0"/>
        </a:p>
      </dsp:txBody>
      <dsp:txXfrm>
        <a:off x="680585" y="894607"/>
        <a:ext cx="6685713" cy="695399"/>
      </dsp:txXfrm>
    </dsp:sp>
    <dsp:sp modelId="{0A784BD6-6859-42FB-A87A-691012D9BAFD}">
      <dsp:nvSpPr>
        <dsp:cNvPr id="0" name=""/>
        <dsp:cNvSpPr/>
      </dsp:nvSpPr>
      <dsp:spPr>
        <a:xfrm>
          <a:off x="1308066" y="1745945"/>
          <a:ext cx="7868069" cy="738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>
              <a:latin typeface="Meiryo"/>
            </a:rPr>
            <a:t>Analiza</a:t>
          </a:r>
          <a:endParaRPr lang="sr-Latn-RS" sz="2200" kern="1200" dirty="0"/>
        </a:p>
      </dsp:txBody>
      <dsp:txXfrm>
        <a:off x="1329701" y="1767580"/>
        <a:ext cx="6695548" cy="695399"/>
      </dsp:txXfrm>
    </dsp:sp>
    <dsp:sp modelId="{07B896F1-36D7-466D-8806-5085CCE3C708}">
      <dsp:nvSpPr>
        <dsp:cNvPr id="0" name=""/>
        <dsp:cNvSpPr/>
      </dsp:nvSpPr>
      <dsp:spPr>
        <a:xfrm>
          <a:off x="1967017" y="2618918"/>
          <a:ext cx="7868069" cy="738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>
              <a:latin typeface="Meiryo"/>
            </a:rPr>
            <a:t>Izveštavanje</a:t>
          </a:r>
        </a:p>
      </dsp:txBody>
      <dsp:txXfrm>
        <a:off x="1988652" y="2640553"/>
        <a:ext cx="6685713" cy="695399"/>
      </dsp:txXfrm>
    </dsp:sp>
    <dsp:sp modelId="{7939C519-D433-4F96-B028-EFC7E23FB7B0}">
      <dsp:nvSpPr>
        <dsp:cNvPr id="0" name=""/>
        <dsp:cNvSpPr/>
      </dsp:nvSpPr>
      <dsp:spPr>
        <a:xfrm>
          <a:off x="7387934" y="565753"/>
          <a:ext cx="480135" cy="4801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600" kern="1200"/>
        </a:p>
      </dsp:txBody>
      <dsp:txXfrm>
        <a:off x="7495964" y="565753"/>
        <a:ext cx="264075" cy="361302"/>
      </dsp:txXfrm>
    </dsp:sp>
    <dsp:sp modelId="{727C8601-98D4-4E81-9121-7407BCCBFC51}">
      <dsp:nvSpPr>
        <dsp:cNvPr id="0" name=""/>
        <dsp:cNvSpPr/>
      </dsp:nvSpPr>
      <dsp:spPr>
        <a:xfrm>
          <a:off x="8046885" y="1438726"/>
          <a:ext cx="480135" cy="4801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600" kern="1200"/>
        </a:p>
      </dsp:txBody>
      <dsp:txXfrm>
        <a:off x="8154915" y="1438726"/>
        <a:ext cx="264075" cy="361302"/>
      </dsp:txXfrm>
    </dsp:sp>
    <dsp:sp modelId="{A84B4C36-00F3-4E66-8BE0-CB463E7EE501}">
      <dsp:nvSpPr>
        <dsp:cNvPr id="0" name=""/>
        <dsp:cNvSpPr/>
      </dsp:nvSpPr>
      <dsp:spPr>
        <a:xfrm>
          <a:off x="8696001" y="2311699"/>
          <a:ext cx="480135" cy="4801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600" kern="1200"/>
        </a:p>
      </dsp:txBody>
      <dsp:txXfrm>
        <a:off x="8804031" y="2311699"/>
        <a:ext cx="264075" cy="361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5C7E-8B85-426D-A6BE-D3D30089ACB6}">
      <dsp:nvSpPr>
        <dsp:cNvPr id="0" name=""/>
        <dsp:cNvSpPr/>
      </dsp:nvSpPr>
      <dsp:spPr>
        <a:xfrm>
          <a:off x="0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1FA46-F0CB-41BE-AA73-36EB6928B11E}">
      <dsp:nvSpPr>
        <dsp:cNvPr id="0" name=""/>
        <dsp:cNvSpPr/>
      </dsp:nvSpPr>
      <dsp:spPr>
        <a:xfrm>
          <a:off x="307346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700" b="1" kern="1200" baseline="0"/>
            <a:t>Sve masovnija upotreba socijalnih mreža</a:t>
          </a:r>
          <a:endParaRPr lang="en-US" sz="1700" kern="1200"/>
        </a:p>
      </dsp:txBody>
      <dsp:txXfrm>
        <a:off x="358792" y="997987"/>
        <a:ext cx="2663226" cy="1653593"/>
      </dsp:txXfrm>
    </dsp:sp>
    <dsp:sp modelId="{76167DCE-E5BB-4DFB-8D43-1289CCA23909}">
      <dsp:nvSpPr>
        <dsp:cNvPr id="0" name=""/>
        <dsp:cNvSpPr/>
      </dsp:nvSpPr>
      <dsp:spPr>
        <a:xfrm>
          <a:off x="3380811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AC6D1-E90F-4CC1-A497-05F0F0C01EB8}">
      <dsp:nvSpPr>
        <dsp:cNvPr id="0" name=""/>
        <dsp:cNvSpPr/>
      </dsp:nvSpPr>
      <dsp:spPr>
        <a:xfrm>
          <a:off x="3688157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700" b="1" kern="1200" baseline="0"/>
            <a:t>Prikupljanje i analiza javno dostupnih informacija pojedinca</a:t>
          </a:r>
          <a:endParaRPr lang="en-US" sz="1700" kern="1200"/>
        </a:p>
      </dsp:txBody>
      <dsp:txXfrm>
        <a:off x="3739603" y="997987"/>
        <a:ext cx="2663226" cy="1653593"/>
      </dsp:txXfrm>
    </dsp:sp>
    <dsp:sp modelId="{15CF8E17-8FC9-475E-9731-5757C85D2DA8}">
      <dsp:nvSpPr>
        <dsp:cNvPr id="0" name=""/>
        <dsp:cNvSpPr/>
      </dsp:nvSpPr>
      <dsp:spPr>
        <a:xfrm>
          <a:off x="6761622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B4275-EC9B-439F-8B02-23D08CFDE926}">
      <dsp:nvSpPr>
        <dsp:cNvPr id="0" name=""/>
        <dsp:cNvSpPr/>
      </dsp:nvSpPr>
      <dsp:spPr>
        <a:xfrm>
          <a:off x="7068968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700" b="1" kern="1200" baseline="0"/>
            <a:t>Fotografije, video zapisi, tekstualni zapisi</a:t>
          </a:r>
          <a:endParaRPr lang="en-US" sz="1700" kern="1200"/>
        </a:p>
      </dsp:txBody>
      <dsp:txXfrm>
        <a:off x="7120414" y="997987"/>
        <a:ext cx="2663226" cy="165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C02B9-6AC5-4ECE-87E3-57770A187F86}">
      <dsp:nvSpPr>
        <dsp:cNvPr id="0" name=""/>
        <dsp:cNvSpPr/>
      </dsp:nvSpPr>
      <dsp:spPr>
        <a:xfrm>
          <a:off x="0" y="474208"/>
          <a:ext cx="61724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D84CC-40AB-4717-9832-F24894F879CC}">
      <dsp:nvSpPr>
        <dsp:cNvPr id="0" name=""/>
        <dsp:cNvSpPr/>
      </dsp:nvSpPr>
      <dsp:spPr>
        <a:xfrm>
          <a:off x="308620" y="46168"/>
          <a:ext cx="432068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2" tIns="0" rIns="16331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900" b="1" kern="1200" baseline="0"/>
            <a:t>WebPreserver</a:t>
          </a:r>
          <a:endParaRPr lang="en-US" sz="2900" kern="1200"/>
        </a:p>
      </dsp:txBody>
      <dsp:txXfrm>
        <a:off x="350410" y="87958"/>
        <a:ext cx="4237108" cy="772500"/>
      </dsp:txXfrm>
    </dsp:sp>
    <dsp:sp modelId="{04EA9625-62DA-43AC-A9E1-6C46D7EB15E7}">
      <dsp:nvSpPr>
        <dsp:cNvPr id="0" name=""/>
        <dsp:cNvSpPr/>
      </dsp:nvSpPr>
      <dsp:spPr>
        <a:xfrm>
          <a:off x="0" y="1789648"/>
          <a:ext cx="61724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F990-2CB8-4731-AEEE-A5AFD6EE91B6}">
      <dsp:nvSpPr>
        <dsp:cNvPr id="0" name=""/>
        <dsp:cNvSpPr/>
      </dsp:nvSpPr>
      <dsp:spPr>
        <a:xfrm>
          <a:off x="308620" y="1361608"/>
          <a:ext cx="432068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2" tIns="0" rIns="16331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900" b="1" kern="1200" baseline="0"/>
            <a:t>Pipl Search</a:t>
          </a:r>
          <a:endParaRPr lang="en-US" sz="2900" kern="1200"/>
        </a:p>
      </dsp:txBody>
      <dsp:txXfrm>
        <a:off x="350410" y="1403398"/>
        <a:ext cx="4237108" cy="772500"/>
      </dsp:txXfrm>
    </dsp:sp>
    <dsp:sp modelId="{3F53C63A-A40F-4AD1-849B-407CA025AB12}">
      <dsp:nvSpPr>
        <dsp:cNvPr id="0" name=""/>
        <dsp:cNvSpPr/>
      </dsp:nvSpPr>
      <dsp:spPr>
        <a:xfrm>
          <a:off x="0" y="3105088"/>
          <a:ext cx="61724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7753B-3A28-4E12-9B61-1F53A74E0F89}">
      <dsp:nvSpPr>
        <dsp:cNvPr id="0" name=""/>
        <dsp:cNvSpPr/>
      </dsp:nvSpPr>
      <dsp:spPr>
        <a:xfrm>
          <a:off x="308620" y="2677048"/>
          <a:ext cx="432068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2" tIns="0" rIns="16331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900" b="1" kern="1200" baseline="0"/>
            <a:t>TinEye</a:t>
          </a:r>
          <a:endParaRPr lang="en-US" sz="2900" kern="1200"/>
        </a:p>
      </dsp:txBody>
      <dsp:txXfrm>
        <a:off x="350410" y="2718838"/>
        <a:ext cx="4237108" cy="772500"/>
      </dsp:txXfrm>
    </dsp:sp>
    <dsp:sp modelId="{C50DD05A-7BA8-4204-93BC-A83927D63BE8}">
      <dsp:nvSpPr>
        <dsp:cNvPr id="0" name=""/>
        <dsp:cNvSpPr/>
      </dsp:nvSpPr>
      <dsp:spPr>
        <a:xfrm>
          <a:off x="0" y="4420528"/>
          <a:ext cx="61724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5471B-0868-4890-8208-9E4EB287AAE2}">
      <dsp:nvSpPr>
        <dsp:cNvPr id="0" name=""/>
        <dsp:cNvSpPr/>
      </dsp:nvSpPr>
      <dsp:spPr>
        <a:xfrm>
          <a:off x="308620" y="3992488"/>
          <a:ext cx="432068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12" tIns="0" rIns="16331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900" b="1" kern="1200" baseline="0"/>
            <a:t>TweetBeaver</a:t>
          </a:r>
          <a:endParaRPr lang="en-US" sz="2900" kern="1200"/>
        </a:p>
      </dsp:txBody>
      <dsp:txXfrm>
        <a:off x="350410" y="4034278"/>
        <a:ext cx="4237108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826E3-48E5-47DB-A5AA-B08C231802D0}" type="datetimeFigureOut">
              <a:t>26.3.2024.</a:t>
            </a:fld>
            <a:endParaRPr lang="sr-Latn-RS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10751-A73F-45DA-B528-138F083DF554}" type="slidenum"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344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Digitalnu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forenziku</a:t>
            </a:r>
            <a:r>
              <a:rPr lang="en-US" dirty="0">
                <a:cs typeface="Calibri"/>
              </a:rPr>
              <a:t> Jason Jordan </a:t>
            </a:r>
            <a:r>
              <a:rPr lang="en-US" dirty="0" err="1">
                <a:cs typeface="Calibri"/>
              </a:rPr>
              <a:t>definisao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kao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identifikaciju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čuvanje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ispitivanje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analizu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digitalnih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dokaza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koristeći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naučno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prihvaćeni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validirani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</a:t>
            </a:r>
            <a:r>
              <a:rPr lang="en-US" dirty="0">
                <a:cs typeface="Calibri"/>
              </a:rPr>
              <a:t>, I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kraju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predstavljanje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dokaza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sudu</a:t>
            </a:r>
            <a:r>
              <a:rPr lang="en-US" dirty="0">
                <a:cs typeface="Calibri"/>
              </a:rPr>
              <a:t> ne bi li se </a:t>
            </a:r>
            <a:r>
              <a:rPr lang="en-US" dirty="0" err="1">
                <a:cs typeface="Calibri"/>
              </a:rPr>
              <a:t>odgovorilo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pravno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pitanje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Međutim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digitalnu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forenziku</a:t>
            </a:r>
            <a:r>
              <a:rPr lang="en-US" dirty="0">
                <a:cs typeface="Calibri"/>
              </a:rPr>
              <a:t> ne </a:t>
            </a:r>
            <a:r>
              <a:rPr lang="en-US" dirty="0" err="1">
                <a:cs typeface="Calibri"/>
              </a:rPr>
              <a:t>moramo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isključivo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koristiti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sudskim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procesima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već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bilo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kakvu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analizu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kolekciju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podataka</a:t>
            </a:r>
            <a:r>
              <a:rPr lang="en-US" dirty="0">
                <a:cs typeface="Calibri"/>
              </a:rPr>
              <a:t>. Zato se </a:t>
            </a:r>
            <a:r>
              <a:rPr lang="en-US" dirty="0" err="1">
                <a:cs typeface="Calibri"/>
              </a:rPr>
              <a:t>vrlo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često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koristi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druga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definicija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koja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uopštenija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koja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aludira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to da se </a:t>
            </a:r>
            <a:r>
              <a:rPr lang="en-US" dirty="0" err="1">
                <a:cs typeface="Calibri"/>
              </a:rPr>
              <a:t>digitalni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forenzičari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aktiviraju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svaki</a:t>
            </a:r>
            <a:r>
              <a:rPr lang="en-US" dirty="0">
                <a:cs typeface="Calibri"/>
              </a:rPr>
              <a:t> put </a:t>
            </a:r>
            <a:r>
              <a:rPr lang="en-US" dirty="0" err="1">
                <a:cs typeface="Calibri"/>
              </a:rPr>
              <a:t>kada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dođe</a:t>
            </a:r>
            <a:r>
              <a:rPr lang="en-US" dirty="0">
                <a:cs typeface="Calibri"/>
              </a:rPr>
              <a:t> do haka, ne bi li </a:t>
            </a:r>
            <a:r>
              <a:rPr lang="en-US" dirty="0" err="1">
                <a:cs typeface="Calibri"/>
              </a:rPr>
              <a:t>utvrdili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njegov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izvor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obnovili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podatke</a:t>
            </a:r>
            <a:r>
              <a:rPr lang="en-US" dirty="0">
                <a:cs typeface="Calibri"/>
              </a:rPr>
              <a:t> koji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narušeni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722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Na </a:t>
            </a:r>
            <a:r>
              <a:rPr lang="en-US" dirty="0" err="1">
                <a:cs typeface="Calibri"/>
              </a:rPr>
              <a:t>slici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predstavljen</a:t>
            </a:r>
            <a:r>
              <a:rPr lang="en-US" dirty="0">
                <a:cs typeface="Calibri"/>
              </a:rPr>
              <a:t> filter bar u </a:t>
            </a:r>
            <a:r>
              <a:rPr lang="en-US" dirty="0" err="1">
                <a:cs typeface="Calibri"/>
              </a:rPr>
              <a:t>okviru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kojeg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definišemo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koji </a:t>
            </a:r>
            <a:r>
              <a:rPr lang="en-US" dirty="0" err="1">
                <a:cs typeface="Calibri"/>
              </a:rPr>
              <a:t>način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želimo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analiziramo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podatke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zatim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predstavimo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grafu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Možemo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pregledati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podatke</a:t>
            </a:r>
            <a:r>
              <a:rPr lang="en-US" dirty="0">
                <a:cs typeface="Calibri"/>
              </a:rPr>
              <a:t> koji se </a:t>
            </a:r>
            <a:r>
              <a:rPr lang="en-US" dirty="0" err="1">
                <a:cs typeface="Calibri"/>
              </a:rPr>
              <a:t>odnose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broj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razmenjenih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prijateljima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podatke</a:t>
            </a:r>
            <a:r>
              <a:rPr lang="en-US" dirty="0">
                <a:cs typeface="Calibri"/>
              </a:rPr>
              <a:t> koji se </a:t>
            </a:r>
            <a:r>
              <a:rPr lang="en-US" dirty="0" err="1">
                <a:cs typeface="Calibri"/>
              </a:rPr>
              <a:t>odnose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broj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objavljenih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postova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odnosno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aktivnost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samog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korisnika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Takođe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možemo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pregledati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podatke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određenom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periodu</a:t>
            </a:r>
            <a:r>
              <a:rPr lang="en-US" dirty="0">
                <a:cs typeface="Calibri"/>
              </a:rPr>
              <a:t>. Ili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meseca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godine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Ukoliko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pregledamo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meseca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neophodno</a:t>
            </a:r>
            <a:r>
              <a:rPr lang="en-US" dirty="0">
                <a:cs typeface="Calibri"/>
              </a:rPr>
              <a:t> je da </a:t>
            </a:r>
            <a:r>
              <a:rPr lang="en-US" dirty="0" err="1">
                <a:cs typeface="Calibri"/>
              </a:rPr>
              <a:t>odaberemo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tačnu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godinu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mesec</a:t>
            </a:r>
            <a:r>
              <a:rPr lang="en-US" dirty="0">
                <a:cs typeface="Calibri"/>
              </a:rPr>
              <a:t> za koji </a:t>
            </a:r>
            <a:r>
              <a:rPr lang="en-US" dirty="0" err="1">
                <a:cs typeface="Calibri"/>
              </a:rPr>
              <a:t>želimo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pregledamo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informacije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ukoliko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pregledamo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godine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neophodno</a:t>
            </a:r>
            <a:r>
              <a:rPr lang="en-US" dirty="0">
                <a:cs typeface="Calibri"/>
              </a:rPr>
              <a:t> je da </a:t>
            </a:r>
            <a:r>
              <a:rPr lang="en-US" dirty="0" err="1">
                <a:cs typeface="Calibri"/>
              </a:rPr>
              <a:t>odaberemo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tačnu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godinu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koju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želimo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pregledamo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informacije</a:t>
            </a:r>
            <a:r>
              <a:rPr lang="en-US" dirty="0">
                <a:cs typeface="Calibri"/>
              </a:rPr>
              <a:t>. 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4978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U </a:t>
            </a:r>
            <a:r>
              <a:rPr lang="en-US" dirty="0" err="1">
                <a:ea typeface="Calibri"/>
                <a:cs typeface="Calibri"/>
              </a:rPr>
              <a:t>slučaju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pregledamo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informacije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spram</a:t>
            </a:r>
            <a:r>
              <a:rPr lang="en-US" dirty="0">
                <a:ea typeface="Calibri"/>
                <a:cs typeface="Calibri"/>
              </a:rPr>
              <a:t> toga koji je </a:t>
            </a:r>
            <a:r>
              <a:rPr lang="en-US" dirty="0" err="1">
                <a:ea typeface="Calibri"/>
                <a:cs typeface="Calibri"/>
              </a:rPr>
              <a:t>broj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razmenjenih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poruka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konkretnog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korisnika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njegovim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prijateljima,a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prema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danima</a:t>
            </a:r>
            <a:r>
              <a:rPr lang="en-US" dirty="0">
                <a:ea typeface="Calibri"/>
                <a:cs typeface="Calibri"/>
              </a:rPr>
              <a:t> u </a:t>
            </a:r>
            <a:r>
              <a:rPr lang="en-US" dirty="0" err="1">
                <a:ea typeface="Calibri"/>
                <a:cs typeface="Calibri"/>
              </a:rPr>
              <a:t>odabranom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mesecu</a:t>
            </a:r>
            <a:r>
              <a:rPr lang="en-US" dirty="0">
                <a:ea typeface="Calibri"/>
                <a:cs typeface="Calibri"/>
              </a:rPr>
              <a:t>, legenda </a:t>
            </a:r>
            <a:r>
              <a:rPr lang="en-US" dirty="0" err="1">
                <a:ea typeface="Calibri"/>
                <a:cs typeface="Calibri"/>
              </a:rPr>
              <a:t>će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izgledati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slici</a:t>
            </a:r>
            <a:r>
              <a:rPr lang="en-US" dirty="0">
                <a:ea typeface="Calibri"/>
                <a:cs typeface="Calibri"/>
              </a:rPr>
              <a:t> dole, </a:t>
            </a:r>
            <a:r>
              <a:rPr lang="en-US" dirty="0" err="1">
                <a:ea typeface="Calibri"/>
                <a:cs typeface="Calibri"/>
              </a:rPr>
              <a:t>dok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će</a:t>
            </a:r>
            <a:r>
              <a:rPr lang="en-US" dirty="0">
                <a:ea typeface="Calibri"/>
                <a:cs typeface="Calibri"/>
              </a:rPr>
              <a:t> deo </a:t>
            </a:r>
            <a:r>
              <a:rPr lang="en-US" dirty="0" err="1">
                <a:ea typeface="Calibri"/>
                <a:cs typeface="Calibri"/>
              </a:rPr>
              <a:t>grafa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izgledati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slici</a:t>
            </a:r>
            <a:r>
              <a:rPr lang="en-US" dirty="0">
                <a:ea typeface="Calibri"/>
                <a:cs typeface="Calibri"/>
              </a:rPr>
              <a:t> gore. </a:t>
            </a:r>
            <a:r>
              <a:rPr lang="en-US" dirty="0" err="1">
                <a:ea typeface="Calibri"/>
                <a:cs typeface="Calibri"/>
              </a:rPr>
              <a:t>Kroz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legendu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mogu</a:t>
            </a:r>
            <a:r>
              <a:rPr lang="en-US" dirty="0">
                <a:ea typeface="Calibri"/>
                <a:cs typeface="Calibri"/>
              </a:rPr>
              <a:t> da se </a:t>
            </a:r>
            <a:r>
              <a:rPr lang="en-US" dirty="0" err="1">
                <a:ea typeface="Calibri"/>
                <a:cs typeface="Calibri"/>
              </a:rPr>
              <a:t>isključe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dani</a:t>
            </a:r>
            <a:r>
              <a:rPr lang="en-US" dirty="0">
                <a:ea typeface="Calibri"/>
                <a:cs typeface="Calibri"/>
              </a:rPr>
              <a:t> ne bi li se </a:t>
            </a:r>
            <a:r>
              <a:rPr lang="en-US" dirty="0" err="1">
                <a:ea typeface="Calibri"/>
                <a:cs typeface="Calibri"/>
              </a:rPr>
              <a:t>pregledao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jedan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ili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nekoliko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njih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rPr lang="sr-Latn-RS"/>
              <a:t>12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4789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U </a:t>
            </a:r>
            <a:r>
              <a:rPr lang="en-US" dirty="0" err="1">
                <a:ea typeface="Calibri"/>
                <a:cs typeface="Calibri"/>
              </a:rPr>
              <a:t>slučaju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želimo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pregledamo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informacije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broju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razmenjenih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poruka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prijateljima</a:t>
            </a:r>
            <a:r>
              <a:rPr lang="en-US" dirty="0">
                <a:ea typeface="Calibri"/>
                <a:cs typeface="Calibri"/>
              </a:rPr>
              <a:t> za </a:t>
            </a:r>
            <a:r>
              <a:rPr lang="en-US" dirty="0" err="1">
                <a:ea typeface="Calibri"/>
                <a:cs typeface="Calibri"/>
              </a:rPr>
              <a:t>konkretnu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godinu</a:t>
            </a:r>
            <a:r>
              <a:rPr lang="en-US" dirty="0">
                <a:ea typeface="Calibri"/>
                <a:cs typeface="Calibri"/>
              </a:rPr>
              <a:t>, filter bar </a:t>
            </a:r>
            <a:r>
              <a:rPr lang="en-US" dirty="0" err="1">
                <a:ea typeface="Calibri"/>
                <a:cs typeface="Calibri"/>
              </a:rPr>
              <a:t>će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izgledati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slici</a:t>
            </a:r>
            <a:r>
              <a:rPr lang="en-US" dirty="0">
                <a:ea typeface="Calibri"/>
                <a:cs typeface="Calibri"/>
              </a:rPr>
              <a:t>. Naime, u </a:t>
            </a:r>
            <a:r>
              <a:rPr lang="en-US" dirty="0" err="1">
                <a:ea typeface="Calibri"/>
                <a:cs typeface="Calibri"/>
              </a:rPr>
              <a:t>slučaju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kada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pregledali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podatke</a:t>
            </a:r>
            <a:r>
              <a:rPr lang="en-US" dirty="0">
                <a:ea typeface="Calibri"/>
                <a:cs typeface="Calibri"/>
              </a:rPr>
              <a:t> za </a:t>
            </a:r>
            <a:r>
              <a:rPr lang="en-US" dirty="0" err="1">
                <a:ea typeface="Calibri"/>
                <a:cs typeface="Calibri"/>
              </a:rPr>
              <a:t>jedan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mesec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birali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smo</a:t>
            </a:r>
            <a:r>
              <a:rPr lang="en-US" dirty="0">
                <a:ea typeface="Calibri"/>
                <a:cs typeface="Calibri"/>
              </a:rPr>
              <a:t> I </a:t>
            </a:r>
            <a:r>
              <a:rPr lang="en-US" dirty="0" err="1">
                <a:ea typeface="Calibri"/>
                <a:cs typeface="Calibri"/>
              </a:rPr>
              <a:t>mesec</a:t>
            </a:r>
            <a:r>
              <a:rPr lang="en-US" dirty="0">
                <a:ea typeface="Calibri"/>
                <a:cs typeface="Calibri"/>
              </a:rPr>
              <a:t> I </a:t>
            </a:r>
            <a:r>
              <a:rPr lang="en-US" dirty="0" err="1">
                <a:ea typeface="Calibri"/>
                <a:cs typeface="Calibri"/>
              </a:rPr>
              <a:t>godinu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dok</a:t>
            </a:r>
            <a:r>
              <a:rPr lang="en-US" dirty="0">
                <a:ea typeface="Calibri"/>
                <a:cs typeface="Calibri"/>
              </a:rPr>
              <a:t> u </a:t>
            </a:r>
            <a:r>
              <a:rPr lang="en-US" dirty="0" err="1">
                <a:ea typeface="Calibri"/>
                <a:cs typeface="Calibri"/>
              </a:rPr>
              <a:t>ovom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slučaju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biramo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godinu</a:t>
            </a:r>
            <a:r>
              <a:rPr lang="en-US" dirty="0">
                <a:ea typeface="Calibri"/>
                <a:cs typeface="Calibri"/>
              </a:rPr>
              <a:t>, a za </a:t>
            </a:r>
            <a:r>
              <a:rPr lang="en-US" dirty="0" err="1">
                <a:ea typeface="Calibri"/>
                <a:cs typeface="Calibri"/>
              </a:rPr>
              <a:t>njene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mesece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ćemo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pregledati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podatke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rPr lang="sr-Latn-RS"/>
              <a:t>13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3688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U </a:t>
            </a:r>
            <a:r>
              <a:rPr lang="en-US" dirty="0" err="1">
                <a:ea typeface="Calibri"/>
                <a:cs typeface="Calibri"/>
              </a:rPr>
              <a:t>legendi</a:t>
            </a:r>
            <a:r>
              <a:rPr lang="en-US" dirty="0">
                <a:ea typeface="Calibri"/>
                <a:cs typeface="Calibri"/>
              </a:rPr>
              <a:t> se </a:t>
            </a:r>
            <a:r>
              <a:rPr lang="en-US" dirty="0" err="1">
                <a:ea typeface="Calibri"/>
                <a:cs typeface="Calibri"/>
              </a:rPr>
              <a:t>nalaze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svi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meseci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odabrane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godine</a:t>
            </a:r>
            <a:r>
              <a:rPr lang="en-US" dirty="0">
                <a:ea typeface="Calibri"/>
                <a:cs typeface="Calibri"/>
              </a:rPr>
              <a:t>, a </a:t>
            </a:r>
            <a:r>
              <a:rPr lang="en-US" dirty="0" err="1">
                <a:ea typeface="Calibri"/>
                <a:cs typeface="Calibri"/>
              </a:rPr>
              <a:t>spram</a:t>
            </a:r>
            <a:r>
              <a:rPr lang="en-US" dirty="0">
                <a:ea typeface="Calibri"/>
                <a:cs typeface="Calibri"/>
              </a:rPr>
              <a:t> toga deo </a:t>
            </a:r>
            <a:r>
              <a:rPr lang="en-US" dirty="0" err="1">
                <a:ea typeface="Calibri"/>
                <a:cs typeface="Calibri"/>
              </a:rPr>
              <a:t>grafa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izgleda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slici</a:t>
            </a:r>
            <a:r>
              <a:rPr lang="en-US" dirty="0">
                <a:ea typeface="Calibri"/>
                <a:cs typeface="Calibri"/>
              </a:rPr>
              <a:t> gore. Tu se </a:t>
            </a:r>
            <a:r>
              <a:rPr lang="en-US" dirty="0" err="1">
                <a:ea typeface="Calibri"/>
                <a:cs typeface="Calibri"/>
              </a:rPr>
              <a:t>nalaze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informacije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broju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razmenjenih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poruka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korisnika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čiji</a:t>
            </a:r>
            <a:r>
              <a:rPr lang="en-US" dirty="0">
                <a:ea typeface="Calibri"/>
                <a:cs typeface="Calibri"/>
              </a:rPr>
              <a:t> se </a:t>
            </a:r>
            <a:r>
              <a:rPr lang="en-US" dirty="0" err="1">
                <a:ea typeface="Calibri"/>
                <a:cs typeface="Calibri"/>
              </a:rPr>
              <a:t>nalog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analizira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sa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svim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njegovim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prijateljima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tokom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jedne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odabrane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godine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rPr lang="sr-Latn-RS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9011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U </a:t>
            </a:r>
            <a:r>
              <a:rPr lang="en-US" dirty="0" err="1">
                <a:ea typeface="Calibri"/>
                <a:cs typeface="Calibri"/>
              </a:rPr>
              <a:t>slučaju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želimo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pregledamo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informacije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broju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objavljenih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postova</a:t>
            </a:r>
            <a:r>
              <a:rPr lang="en-US" dirty="0">
                <a:ea typeface="Calibri"/>
                <a:cs typeface="Calibri"/>
              </a:rPr>
              <a:t> u </a:t>
            </a:r>
            <a:r>
              <a:rPr lang="en-US" dirty="0" err="1">
                <a:ea typeface="Calibri"/>
                <a:cs typeface="Calibri"/>
              </a:rPr>
              <a:t>periodu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jednog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odabranog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meseca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konkretne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godine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neophodno</a:t>
            </a:r>
            <a:r>
              <a:rPr lang="en-US" dirty="0">
                <a:ea typeface="Calibri"/>
                <a:cs typeface="Calibri"/>
              </a:rPr>
              <a:t> je da </a:t>
            </a:r>
            <a:r>
              <a:rPr lang="en-US" dirty="0" err="1">
                <a:ea typeface="Calibri"/>
                <a:cs typeface="Calibri"/>
              </a:rPr>
              <a:t>odaberemo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godinu</a:t>
            </a:r>
            <a:r>
              <a:rPr lang="en-US" dirty="0">
                <a:ea typeface="Calibri"/>
                <a:cs typeface="Calibri"/>
              </a:rPr>
              <a:t> I </a:t>
            </a:r>
            <a:r>
              <a:rPr lang="en-US" dirty="0" err="1">
                <a:ea typeface="Calibri"/>
                <a:cs typeface="Calibri"/>
              </a:rPr>
              <a:t>mesec</a:t>
            </a:r>
            <a:r>
              <a:rPr lang="en-US" dirty="0">
                <a:ea typeface="Calibri"/>
                <a:cs typeface="Calibri"/>
              </a:rPr>
              <a:t>, a filter bar </a:t>
            </a:r>
            <a:r>
              <a:rPr lang="en-US" dirty="0" err="1">
                <a:ea typeface="Calibri"/>
                <a:cs typeface="Calibri"/>
              </a:rPr>
              <a:t>će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izgledati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slici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rPr lang="sr-Latn-RS"/>
              <a:t>15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3634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Kako </a:t>
            </a:r>
            <a:r>
              <a:rPr lang="en-US" dirty="0" err="1">
                <a:ea typeface="Calibri"/>
                <a:cs typeface="Calibri"/>
              </a:rPr>
              <a:t>objave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mogu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biti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ili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globalne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ili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interaktivne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što</a:t>
            </a:r>
            <a:r>
              <a:rPr lang="en-US" dirty="0">
                <a:ea typeface="Calibri"/>
                <a:cs typeface="Calibri"/>
              </a:rPr>
              <a:t> bi </a:t>
            </a:r>
            <a:r>
              <a:rPr lang="en-US" dirty="0" err="1">
                <a:ea typeface="Calibri"/>
                <a:cs typeface="Calibri"/>
              </a:rPr>
              <a:t>podrazumevalo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su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okačene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nečiji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profil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tako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imamo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dve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kategorije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objava</a:t>
            </a:r>
            <a:r>
              <a:rPr lang="en-US" dirty="0">
                <a:ea typeface="Calibri"/>
                <a:cs typeface="Calibri"/>
              </a:rPr>
              <a:t> u </a:t>
            </a:r>
            <a:r>
              <a:rPr lang="en-US" dirty="0" err="1">
                <a:ea typeface="Calibri"/>
                <a:cs typeface="Calibri"/>
              </a:rPr>
              <a:t>ovom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slučaju</a:t>
            </a:r>
            <a:r>
              <a:rPr lang="en-US" dirty="0">
                <a:ea typeface="Calibri"/>
                <a:cs typeface="Calibri"/>
              </a:rPr>
              <a:t>, a </a:t>
            </a:r>
            <a:r>
              <a:rPr lang="en-US" dirty="0" err="1">
                <a:ea typeface="Calibri"/>
                <a:cs typeface="Calibri"/>
              </a:rPr>
              <a:t>pregledamo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</a:t>
            </a:r>
            <a:r>
              <a:rPr lang="en-US" dirty="0">
                <a:ea typeface="Calibri"/>
                <a:cs typeface="Calibri"/>
              </a:rPr>
              <a:t> za </a:t>
            </a:r>
            <a:r>
              <a:rPr lang="en-US" dirty="0" err="1">
                <a:ea typeface="Calibri"/>
                <a:cs typeface="Calibri"/>
              </a:rPr>
              <a:t>sve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dane</a:t>
            </a:r>
            <a:r>
              <a:rPr lang="en-US" dirty="0">
                <a:ea typeface="Calibri"/>
                <a:cs typeface="Calibri"/>
              </a:rPr>
              <a:t> u </a:t>
            </a:r>
            <a:r>
              <a:rPr lang="en-US" dirty="0" err="1">
                <a:ea typeface="Calibri"/>
                <a:cs typeface="Calibri"/>
              </a:rPr>
              <a:t>odredjenom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mesecu</a:t>
            </a:r>
            <a:r>
              <a:rPr lang="en-US" dirty="0">
                <a:ea typeface="Calibri"/>
                <a:cs typeface="Calibri"/>
              </a:rPr>
              <a:t>, što </a:t>
            </a:r>
            <a:r>
              <a:rPr lang="en-US" dirty="0" err="1">
                <a:ea typeface="Calibri"/>
                <a:cs typeface="Calibri"/>
              </a:rPr>
              <a:t>dovodi</a:t>
            </a:r>
            <a:r>
              <a:rPr lang="en-US" dirty="0">
                <a:ea typeface="Calibri"/>
                <a:cs typeface="Calibri"/>
              </a:rPr>
              <a:t> do </a:t>
            </a:r>
            <a:r>
              <a:rPr lang="en-US" dirty="0" err="1">
                <a:ea typeface="Calibri"/>
                <a:cs typeface="Calibri"/>
              </a:rPr>
              <a:t>grafa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slici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rPr lang="sr-Latn-RS"/>
              <a:t>16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4351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Vizuelizacija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informacija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broju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objava</a:t>
            </a:r>
            <a:r>
              <a:rPr lang="en-US" dirty="0">
                <a:ea typeface="Calibri"/>
                <a:cs typeface="Calibri"/>
              </a:rPr>
              <a:t> za </a:t>
            </a:r>
            <a:r>
              <a:rPr lang="en-US" dirty="0" err="1">
                <a:ea typeface="Calibri"/>
                <a:cs typeface="Calibri"/>
              </a:rPr>
              <a:t>odabranu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godinu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podrazumeva</a:t>
            </a:r>
            <a:r>
              <a:rPr lang="en-US" dirty="0">
                <a:ea typeface="Calibri"/>
                <a:cs typeface="Calibri"/>
              </a:rPr>
              <a:t> da filter bar </a:t>
            </a:r>
            <a:r>
              <a:rPr lang="en-US" dirty="0" err="1">
                <a:ea typeface="Calibri"/>
                <a:cs typeface="Calibri"/>
              </a:rPr>
              <a:t>izgleda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slici</a:t>
            </a:r>
            <a:r>
              <a:rPr lang="en-US" dirty="0">
                <a:ea typeface="Calibri"/>
                <a:cs typeface="Calibri"/>
              </a:rPr>
              <a:t>. Naime, </a:t>
            </a:r>
            <a:r>
              <a:rPr lang="en-US" dirty="0" err="1">
                <a:ea typeface="Calibri"/>
                <a:cs typeface="Calibri"/>
              </a:rPr>
              <a:t>neophodno</a:t>
            </a:r>
            <a:r>
              <a:rPr lang="en-US" dirty="0">
                <a:ea typeface="Calibri"/>
                <a:cs typeface="Calibri"/>
              </a:rPr>
              <a:t> je da </a:t>
            </a:r>
            <a:r>
              <a:rPr lang="en-US" dirty="0" err="1">
                <a:ea typeface="Calibri"/>
                <a:cs typeface="Calibri"/>
              </a:rPr>
              <a:t>odaberemo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godinu</a:t>
            </a:r>
            <a:r>
              <a:rPr lang="en-US" dirty="0">
                <a:ea typeface="Calibri"/>
                <a:cs typeface="Calibri"/>
              </a:rPr>
              <a:t> za </a:t>
            </a:r>
            <a:r>
              <a:rPr lang="en-US" dirty="0" err="1">
                <a:ea typeface="Calibri"/>
                <a:cs typeface="Calibri"/>
              </a:rPr>
              <a:t>koju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želimo</a:t>
            </a:r>
            <a:r>
              <a:rPr lang="en-US" dirty="0">
                <a:ea typeface="Calibri"/>
                <a:cs typeface="Calibri"/>
              </a:rPr>
              <a:t> da </a:t>
            </a:r>
            <a:r>
              <a:rPr lang="en-US" dirty="0" err="1">
                <a:ea typeface="Calibri"/>
                <a:cs typeface="Calibri"/>
              </a:rPr>
              <a:t>pregledamo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informacije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rPr lang="sr-Latn-RS"/>
              <a:t>17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63520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Tada legenda </a:t>
            </a:r>
            <a:r>
              <a:rPr lang="en-US" dirty="0" err="1">
                <a:ea typeface="Calibri"/>
                <a:cs typeface="Calibri"/>
              </a:rPr>
              <a:t>izgleda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kao</a:t>
            </a:r>
            <a:r>
              <a:rPr lang="en-US" dirty="0">
                <a:ea typeface="Calibri"/>
                <a:cs typeface="Calibri"/>
              </a:rPr>
              <a:t> I u prethodnom slučaju, jer I sada imamo samo </a:t>
            </a:r>
            <a:r>
              <a:rPr lang="en-US" dirty="0" err="1">
                <a:ea typeface="Calibri"/>
                <a:cs typeface="Calibri"/>
              </a:rPr>
              <a:t>dve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kategorije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objava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globalne</a:t>
            </a:r>
            <a:r>
              <a:rPr lang="en-US" dirty="0">
                <a:ea typeface="Calibri"/>
                <a:cs typeface="Calibri"/>
              </a:rPr>
              <a:t> I </a:t>
            </a:r>
            <a:r>
              <a:rPr lang="en-US" dirty="0" err="1">
                <a:ea typeface="Calibri"/>
                <a:cs typeface="Calibri"/>
              </a:rPr>
              <a:t>interaktivne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dok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graf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ima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izgled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slici</a:t>
            </a:r>
            <a:r>
              <a:rPr lang="en-US" dirty="0">
                <a:ea typeface="Calibri"/>
                <a:cs typeface="Calibri"/>
              </a:rPr>
              <a:t>. 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rPr lang="sr-Latn-RS"/>
              <a:t>18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4570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Proces </a:t>
            </a:r>
            <a:r>
              <a:rPr lang="en-US" dirty="0" err="1">
                <a:cs typeface="Calibri"/>
              </a:rPr>
              <a:t>kojim</a:t>
            </a:r>
            <a:r>
              <a:rPr lang="en-US" dirty="0">
                <a:cs typeface="Calibri"/>
              </a:rPr>
              <a:t> bi </a:t>
            </a:r>
            <a:r>
              <a:rPr lang="en-US" dirty="0" err="1">
                <a:cs typeface="Calibri"/>
              </a:rPr>
              <a:t>digitalna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forenzika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trebalo</a:t>
            </a:r>
            <a:r>
              <a:rPr lang="en-US" dirty="0">
                <a:cs typeface="Calibri"/>
              </a:rPr>
              <a:t> da se </a:t>
            </a:r>
            <a:r>
              <a:rPr lang="en-US" dirty="0" err="1">
                <a:cs typeface="Calibri"/>
              </a:rPr>
              <a:t>sprovodi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najčešće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sadrži</a:t>
            </a:r>
            <a:r>
              <a:rPr lang="en-US" dirty="0">
                <a:cs typeface="Calibri"/>
              </a:rPr>
              <a:t> 4 </a:t>
            </a:r>
            <a:r>
              <a:rPr lang="en-US" dirty="0" err="1">
                <a:cs typeface="Calibri"/>
              </a:rPr>
              <a:t>osnovna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koraka</a:t>
            </a:r>
            <a:r>
              <a:rPr lang="en-US" dirty="0">
                <a:cs typeface="Calibri"/>
              </a:rPr>
              <a:t>, a to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prikupljanje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ispitivanje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analiza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izveštavanje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Prvo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dakle</a:t>
            </a:r>
            <a:r>
              <a:rPr lang="en-US" dirty="0">
                <a:cs typeface="Calibri"/>
              </a:rPr>
              <a:t> prikupljaju podaci, onda se </a:t>
            </a:r>
            <a:r>
              <a:rPr lang="en-US" dirty="0" err="1">
                <a:cs typeface="Calibri"/>
              </a:rPr>
              <a:t>vrši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njihovo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izdvajanje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identifikacija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zatim</a:t>
            </a:r>
            <a:r>
              <a:rPr lang="en-US" dirty="0">
                <a:cs typeface="Calibri"/>
              </a:rPr>
              <a:t> se </a:t>
            </a:r>
            <a:r>
              <a:rPr lang="en-US" dirty="0" err="1">
                <a:cs typeface="Calibri"/>
              </a:rPr>
              <a:t>podaci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analiziraju</a:t>
            </a:r>
            <a:r>
              <a:rPr lang="en-US" dirty="0">
                <a:cs typeface="Calibri"/>
              </a:rPr>
              <a:t> ne bi li se </a:t>
            </a:r>
            <a:r>
              <a:rPr lang="en-US" dirty="0" err="1">
                <a:cs typeface="Calibri"/>
              </a:rPr>
              <a:t>dokazala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tačnost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pretpostavke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vrši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izveštavanje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5490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Forenzika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socijalnih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mreža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može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korisna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sebi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svojstvenim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aspektima</a:t>
            </a:r>
            <a:r>
              <a:rPr lang="en-US" dirty="0">
                <a:cs typeface="Calibri"/>
              </a:rPr>
              <a:t>. Naime, </a:t>
            </a:r>
            <a:r>
              <a:rPr lang="en-US" dirty="0" err="1">
                <a:cs typeface="Calibri"/>
              </a:rPr>
              <a:t>počevši</a:t>
            </a:r>
            <a:r>
              <a:rPr lang="en-US" dirty="0">
                <a:cs typeface="Calibri"/>
              </a:rPr>
              <a:t> od </a:t>
            </a:r>
            <a:r>
              <a:rPr lang="en-US" dirty="0" err="1">
                <a:cs typeface="Calibri"/>
              </a:rPr>
              <a:t>uznemiravanja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proganjanja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preko</a:t>
            </a:r>
            <a:r>
              <a:rPr lang="en-US" dirty="0">
                <a:cs typeface="Calibri"/>
              </a:rPr>
              <a:t> cyber </a:t>
            </a:r>
            <a:r>
              <a:rPr lang="en-US" dirty="0" err="1">
                <a:cs typeface="Calibri"/>
              </a:rPr>
              <a:t>nasilja</a:t>
            </a:r>
            <a:r>
              <a:rPr lang="en-US" dirty="0">
                <a:cs typeface="Calibri"/>
              </a:rPr>
              <a:t>, pa </a:t>
            </a:r>
            <a:r>
              <a:rPr lang="en-US" dirty="0" err="1">
                <a:cs typeface="Calibri"/>
              </a:rPr>
              <a:t>sve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kriminalnih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aktivnosti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poput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krađe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identiteta</a:t>
            </a:r>
            <a:r>
              <a:rPr lang="en-US" dirty="0">
                <a:cs typeface="Calibri"/>
              </a:rPr>
              <a:t>, I </a:t>
            </a:r>
            <a:r>
              <a:rPr lang="en-US" dirty="0" err="1">
                <a:cs typeface="Calibri"/>
              </a:rPr>
              <a:t>slično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2934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Naročito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poslednjih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godina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sve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masovnija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upotreba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socijalnih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mreža</a:t>
            </a:r>
            <a:r>
              <a:rPr lang="en-US" dirty="0">
                <a:cs typeface="Calibri"/>
              </a:rPr>
              <a:t>. Samim </a:t>
            </a:r>
            <a:r>
              <a:rPr lang="en-US" dirty="0" err="1">
                <a:cs typeface="Calibri"/>
              </a:rPr>
              <a:t>tim</a:t>
            </a:r>
            <a:r>
              <a:rPr lang="en-US" dirty="0">
                <a:cs typeface="Calibri"/>
              </a:rPr>
              <a:t>, one </a:t>
            </a:r>
            <a:r>
              <a:rPr lang="en-US" dirty="0" err="1">
                <a:cs typeface="Calibri"/>
              </a:rPr>
              <a:t>postaju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važniji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aspekt</a:t>
            </a:r>
            <a:r>
              <a:rPr lang="en-US" dirty="0">
                <a:cs typeface="Calibri"/>
              </a:rPr>
              <a:t> koji bi </a:t>
            </a:r>
            <a:r>
              <a:rPr lang="en-US" dirty="0" err="1">
                <a:cs typeface="Calibri"/>
              </a:rPr>
              <a:t>bilo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korisno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ispitati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analizirati</a:t>
            </a:r>
            <a:r>
              <a:rPr lang="en-US" dirty="0">
                <a:cs typeface="Calibri"/>
              </a:rPr>
              <a:t>, s </a:t>
            </a:r>
            <a:r>
              <a:rPr lang="en-US" dirty="0" err="1">
                <a:cs typeface="Calibri"/>
              </a:rPr>
              <a:t>obzirom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to da </a:t>
            </a:r>
            <a:r>
              <a:rPr lang="en-US" dirty="0" err="1">
                <a:cs typeface="Calibri"/>
              </a:rPr>
              <a:t>kroz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njih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cirkuliše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velika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količina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informacija</a:t>
            </a:r>
            <a:r>
              <a:rPr lang="en-US" dirty="0">
                <a:cs typeface="Calibri"/>
              </a:rPr>
              <a:t>, od </a:t>
            </a:r>
            <a:r>
              <a:rPr lang="en-US" dirty="0" err="1">
                <a:cs typeface="Calibri"/>
              </a:rPr>
              <a:t>kojih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mnoge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mogu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korisne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Forenzika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socijalnih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mreža</a:t>
            </a:r>
            <a:r>
              <a:rPr lang="en-US" dirty="0">
                <a:cs typeface="Calibri"/>
              </a:rPr>
              <a:t> bi </a:t>
            </a:r>
            <a:r>
              <a:rPr lang="en-US" dirty="0" err="1">
                <a:cs typeface="Calibri"/>
              </a:rPr>
              <a:t>onda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podrazumevala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prikupljanje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analizu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javno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dostupnih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vezanih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nalog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jednog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pojedinca</a:t>
            </a:r>
            <a:r>
              <a:rPr lang="en-US" dirty="0">
                <a:cs typeface="Calibri"/>
              </a:rPr>
              <a:t>. A </a:t>
            </a:r>
            <a:r>
              <a:rPr lang="en-US" dirty="0" err="1">
                <a:cs typeface="Calibri"/>
              </a:rPr>
              <a:t>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mogu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tekstualni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mogu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fotografije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ili</a:t>
            </a:r>
            <a:r>
              <a:rPr lang="en-US" dirty="0">
                <a:cs typeface="Calibri"/>
              </a:rPr>
              <a:t> video </a:t>
            </a:r>
            <a:r>
              <a:rPr lang="en-US" dirty="0" err="1">
                <a:cs typeface="Calibri"/>
              </a:rPr>
              <a:t>zapisi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2893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sadrže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mnogo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korisnih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informacija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socijalne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mreže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sobom</a:t>
            </a:r>
            <a:r>
              <a:rPr lang="en-US" dirty="0">
                <a:cs typeface="Calibri"/>
              </a:rPr>
              <a:t> nose I </a:t>
            </a:r>
            <a:r>
              <a:rPr lang="en-US" dirty="0" err="1">
                <a:cs typeface="Calibri"/>
              </a:rPr>
              <a:t>puno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koje</a:t>
            </a:r>
            <a:r>
              <a:rPr lang="en-US" dirty="0">
                <a:cs typeface="Calibri"/>
              </a:rPr>
              <a:t>, u </a:t>
            </a:r>
            <a:r>
              <a:rPr lang="en-US" dirty="0" err="1">
                <a:cs typeface="Calibri"/>
              </a:rPr>
              <a:t>ovakvom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kontekstu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nemaju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nikakvu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vrednost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Takve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informacije</a:t>
            </a:r>
            <a:r>
              <a:rPr lang="en-US" dirty="0">
                <a:cs typeface="Calibri"/>
              </a:rPr>
              <a:t> bi bile </a:t>
            </a:r>
            <a:r>
              <a:rPr lang="en-US" dirty="0" err="1">
                <a:cs typeface="Calibri"/>
              </a:rPr>
              <a:t>objave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pesama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repostovanje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fotografija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letovanja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postavljanje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podrške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omiljenom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fudbalskom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klubu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slično</a:t>
            </a:r>
            <a:r>
              <a:rPr lang="en-US" dirty="0">
                <a:cs typeface="Calibri"/>
              </a:rPr>
              <a:t>. Samim </a:t>
            </a:r>
            <a:r>
              <a:rPr lang="en-US" dirty="0" err="1">
                <a:cs typeface="Calibri"/>
              </a:rPr>
              <a:t>tim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manualna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socijalnih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mreža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potpuno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neizvodljiva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ovakvom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kontekstu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</a:t>
            </a:r>
            <a:r>
              <a:rPr lang="en-US" dirty="0">
                <a:cs typeface="Calibri"/>
              </a:rPr>
              <a:t> se iz tog </a:t>
            </a:r>
            <a:r>
              <a:rPr lang="en-US" dirty="0" err="1">
                <a:cs typeface="Calibri"/>
              </a:rPr>
              <a:t>razloga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koriste</a:t>
            </a:r>
            <a:r>
              <a:rPr lang="en-US" dirty="0">
                <a:cs typeface="Calibri"/>
              </a:rPr>
              <a:t> dostupni alati I </a:t>
            </a:r>
            <a:r>
              <a:rPr lang="en-US" dirty="0" err="1">
                <a:cs typeface="Calibri"/>
              </a:rPr>
              <a:t>softveri</a:t>
            </a:r>
            <a:r>
              <a:rPr lang="en-US" dirty="0">
                <a:cs typeface="Calibri"/>
              </a:rPr>
              <a:t> koji </a:t>
            </a:r>
            <a:r>
              <a:rPr lang="en-US" dirty="0" err="1">
                <a:cs typeface="Calibri"/>
              </a:rPr>
              <a:t>omogućavaju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ovakvu</a:t>
            </a:r>
            <a:r>
              <a:rPr lang="en-US" dirty="0">
                <a:cs typeface="Calibri"/>
              </a:rPr>
              <a:t> analizu podataka. Takvi su, na primer, </a:t>
            </a:r>
            <a:r>
              <a:rPr lang="en-US" dirty="0" err="1">
                <a:cs typeface="Calibri"/>
              </a:rPr>
              <a:t>WebPreserver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Pipl</a:t>
            </a:r>
            <a:r>
              <a:rPr lang="en-US" dirty="0">
                <a:cs typeface="Calibri"/>
              </a:rPr>
              <a:t> Search, </a:t>
            </a:r>
            <a:r>
              <a:rPr lang="en-US" dirty="0" err="1">
                <a:cs typeface="Calibri"/>
              </a:rPr>
              <a:t>TinEye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TweetBeaver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WebPreserver</a:t>
            </a:r>
            <a:r>
              <a:rPr lang="en-US" dirty="0">
                <a:cs typeface="Calibri"/>
              </a:rPr>
              <a:t> je browser </a:t>
            </a:r>
            <a:r>
              <a:rPr lang="en-US" err="1">
                <a:cs typeface="Calibri"/>
              </a:rPr>
              <a:t>ekstenzija</a:t>
            </a:r>
            <a:r>
              <a:rPr lang="en-US" dirty="0">
                <a:cs typeface="Calibri"/>
              </a:rPr>
              <a:t> I namenjen je ne </a:t>
            </a:r>
            <a:r>
              <a:rPr lang="en-US" err="1">
                <a:cs typeface="Calibri"/>
              </a:rPr>
              <a:t>samo</a:t>
            </a:r>
            <a:r>
              <a:rPr lang="en-US" dirty="0">
                <a:cs typeface="Calibri"/>
              </a:rPr>
              <a:t> za </a:t>
            </a:r>
            <a:r>
              <a:rPr lang="en-US" err="1">
                <a:cs typeface="Calibri"/>
              </a:rPr>
              <a:t>socijalne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mreže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već</a:t>
            </a:r>
            <a:r>
              <a:rPr lang="en-US" dirty="0">
                <a:cs typeface="Calibri"/>
              </a:rPr>
              <a:t> I za </a:t>
            </a:r>
            <a:r>
              <a:rPr lang="en-US" err="1">
                <a:cs typeface="Calibri"/>
              </a:rPr>
              <a:t>analizu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kompletnih</a:t>
            </a:r>
            <a:r>
              <a:rPr lang="en-US" dirty="0">
                <a:cs typeface="Calibri"/>
              </a:rPr>
              <a:t> web </a:t>
            </a:r>
            <a:r>
              <a:rPr lang="en-US" err="1">
                <a:cs typeface="Calibri"/>
              </a:rPr>
              <a:t>sajtova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ili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strana</a:t>
            </a:r>
            <a:r>
              <a:rPr lang="en-US" dirty="0">
                <a:cs typeface="Calibri"/>
              </a:rPr>
              <a:t>. </a:t>
            </a:r>
            <a:r>
              <a:rPr lang="en-US" err="1">
                <a:cs typeface="Calibri"/>
              </a:rPr>
              <a:t>Čuvaju</a:t>
            </a:r>
            <a:r>
              <a:rPr lang="en-US" dirty="0">
                <a:cs typeface="Calibri"/>
              </a:rPr>
              <a:t> I </a:t>
            </a:r>
            <a:r>
              <a:rPr lang="en-US" err="1">
                <a:cs typeface="Calibri"/>
              </a:rPr>
              <a:t>analiziraju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sadržaj</a:t>
            </a:r>
            <a:r>
              <a:rPr lang="en-US" dirty="0">
                <a:cs typeface="Calibri"/>
              </a:rPr>
              <a:t>, a </a:t>
            </a:r>
            <a:r>
              <a:rPr lang="en-US" err="1">
                <a:cs typeface="Calibri"/>
              </a:rPr>
              <a:t>mogu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prikupljati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podatke</a:t>
            </a:r>
            <a:r>
              <a:rPr lang="en-US" dirty="0">
                <a:cs typeface="Calibri"/>
              </a:rPr>
              <a:t> koji </a:t>
            </a:r>
            <a:r>
              <a:rPr lang="en-US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tekstualni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fotografije</a:t>
            </a:r>
            <a:r>
              <a:rPr lang="en-US" dirty="0">
                <a:cs typeface="Calibri"/>
              </a:rPr>
              <a:t>, video </a:t>
            </a:r>
            <a:r>
              <a:rPr lang="en-US" err="1">
                <a:cs typeface="Calibri"/>
              </a:rPr>
              <a:t>zapisi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kao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ugnjezdene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komentare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Pipl</a:t>
            </a:r>
            <a:r>
              <a:rPr lang="en-US" dirty="0">
                <a:cs typeface="Calibri"/>
              </a:rPr>
              <a:t> Search je </a:t>
            </a:r>
            <a:r>
              <a:rPr lang="en-US" err="1">
                <a:cs typeface="Calibri"/>
              </a:rPr>
              <a:t>namenjen</a:t>
            </a:r>
            <a:r>
              <a:rPr lang="en-US" dirty="0">
                <a:cs typeface="Calibri"/>
              </a:rPr>
              <a:t> za </a:t>
            </a:r>
            <a:r>
              <a:rPr lang="en-US" err="1">
                <a:cs typeface="Calibri"/>
              </a:rPr>
              <a:t>identifikaciju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ličnih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profesionalnih</a:t>
            </a:r>
            <a:r>
              <a:rPr lang="en-US" dirty="0">
                <a:cs typeface="Calibri"/>
              </a:rPr>
              <a:t> I </a:t>
            </a:r>
            <a:r>
              <a:rPr lang="en-US" err="1">
                <a:cs typeface="Calibri"/>
              </a:rPr>
              <a:t>socijalnih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informacija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vezanih</a:t>
            </a:r>
            <a:r>
              <a:rPr lang="en-US" dirty="0">
                <a:cs typeface="Calibri"/>
              </a:rPr>
              <a:t> za </a:t>
            </a:r>
            <a:r>
              <a:rPr lang="en-US" err="1">
                <a:cs typeface="Calibri"/>
              </a:rPr>
              <a:t>neku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osobu</a:t>
            </a:r>
            <a:r>
              <a:rPr lang="en-US" dirty="0">
                <a:cs typeface="Calibri"/>
              </a:rPr>
              <a:t>. Kao input </a:t>
            </a:r>
            <a:r>
              <a:rPr lang="en-US" err="1">
                <a:cs typeface="Calibri"/>
              </a:rPr>
              <a:t>zahteva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jednu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informaciju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kao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što</a:t>
            </a:r>
            <a:r>
              <a:rPr lang="en-US" dirty="0">
                <a:cs typeface="Calibri"/>
              </a:rPr>
              <a:t> je </a:t>
            </a:r>
            <a:r>
              <a:rPr lang="en-US" err="1">
                <a:cs typeface="Calibri"/>
              </a:rPr>
              <a:t>ime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broj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telefona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ili</a:t>
            </a:r>
            <a:r>
              <a:rPr lang="en-US" dirty="0">
                <a:cs typeface="Calibri"/>
              </a:rPr>
              <a:t> e-mail </a:t>
            </a:r>
            <a:r>
              <a:rPr lang="en-US" err="1">
                <a:cs typeface="Calibri"/>
              </a:rPr>
              <a:t>adresa</a:t>
            </a:r>
            <a:r>
              <a:rPr lang="en-US" dirty="0">
                <a:cs typeface="Calibri"/>
              </a:rPr>
              <a:t>, a </a:t>
            </a:r>
            <a:r>
              <a:rPr lang="en-US" err="1">
                <a:cs typeface="Calibri"/>
              </a:rPr>
              <a:t>kao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rezultat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dobijaju</a:t>
            </a:r>
            <a:r>
              <a:rPr lang="en-US" dirty="0">
                <a:cs typeface="Calibri"/>
              </a:rPr>
              <a:t> se </a:t>
            </a:r>
            <a:r>
              <a:rPr lang="en-US" err="1">
                <a:cs typeface="Calibri"/>
              </a:rPr>
              <a:t>sve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informacije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dostupne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internetu</a:t>
            </a:r>
            <a:r>
              <a:rPr lang="en-US">
                <a:cs typeface="Calibri"/>
              </a:rPr>
              <a:t> u </a:t>
            </a:r>
            <a:r>
              <a:rPr lang="en-US" err="1">
                <a:cs typeface="Calibri"/>
              </a:rPr>
              <a:t>skladu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tim.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TinEye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alat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namenjen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pronalaženje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izvora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originalne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fotografije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omogućava</a:t>
            </a:r>
            <a:r>
              <a:rPr lang="en-US" dirty="0">
                <a:cs typeface="Calibri"/>
              </a:rPr>
              <a:t> da za upload-</a:t>
            </a:r>
            <a:r>
              <a:rPr lang="en-US" dirty="0" err="1">
                <a:cs typeface="Calibri"/>
              </a:rPr>
              <a:t>ovanu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fotografiju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vrati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sve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izvore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kojima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nalazi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bilo</a:t>
            </a:r>
            <a:r>
              <a:rPr lang="en-US" dirty="0">
                <a:cs typeface="Calibri"/>
              </a:rPr>
              <a:t> da je </a:t>
            </a:r>
            <a:r>
              <a:rPr lang="en-US" dirty="0" err="1">
                <a:cs typeface="Calibri"/>
              </a:rPr>
              <a:t>reč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drugim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socijalnim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mrežama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ili</a:t>
            </a:r>
            <a:r>
              <a:rPr lang="en-US" dirty="0">
                <a:cs typeface="Calibri"/>
              </a:rPr>
              <a:t> web </a:t>
            </a:r>
            <a:r>
              <a:rPr lang="en-US" dirty="0" err="1">
                <a:cs typeface="Calibri"/>
              </a:rPr>
              <a:t>stranama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TweetBeaver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alat</a:t>
            </a:r>
            <a:r>
              <a:rPr lang="en-US" dirty="0">
                <a:cs typeface="Calibri"/>
              </a:rPr>
              <a:t> koji </a:t>
            </a:r>
            <a:r>
              <a:rPr lang="en-US" dirty="0" err="1">
                <a:cs typeface="Calibri"/>
              </a:rPr>
              <a:t>omogućava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analizu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podataka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bilo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kojeg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javnog</a:t>
            </a:r>
            <a:r>
              <a:rPr lang="en-US" dirty="0">
                <a:cs typeface="Calibri"/>
              </a:rPr>
              <a:t> twitter </a:t>
            </a:r>
            <a:r>
              <a:rPr lang="en-US" dirty="0" err="1">
                <a:cs typeface="Calibri"/>
              </a:rPr>
              <a:t>naloga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čemu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vrši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analiza</a:t>
            </a:r>
            <a:r>
              <a:rPr lang="en-US" dirty="0">
                <a:cs typeface="Calibri"/>
              </a:rPr>
              <a:t> prijateljstava, </a:t>
            </a:r>
            <a:r>
              <a:rPr lang="en-US" dirty="0" err="1">
                <a:cs typeface="Calibri"/>
              </a:rPr>
              <a:t>aktivnosti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slično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436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Sistem je </a:t>
            </a:r>
            <a:r>
              <a:rPr lang="en-US" dirty="0" err="1">
                <a:cs typeface="Calibri"/>
              </a:rPr>
              <a:t>zamišljen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zaseban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alat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analizu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podataka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koje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moguće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dobiti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jednog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naloga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društvene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mreže</a:t>
            </a:r>
            <a:r>
              <a:rPr lang="en-US" dirty="0">
                <a:cs typeface="Calibri"/>
              </a:rPr>
              <a:t>. Naime, </a:t>
            </a:r>
            <a:r>
              <a:rPr lang="en-US" dirty="0" err="1">
                <a:cs typeface="Calibri"/>
              </a:rPr>
              <a:t>podaci</a:t>
            </a:r>
            <a:r>
              <a:rPr lang="en-US" dirty="0">
                <a:cs typeface="Calibri"/>
              </a:rPr>
              <a:t> bi </a:t>
            </a:r>
            <a:r>
              <a:rPr lang="en-US" dirty="0" err="1">
                <a:cs typeface="Calibri"/>
              </a:rPr>
              <a:t>trebalo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određenom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formatu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sam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</a:t>
            </a:r>
            <a:r>
              <a:rPr lang="en-US" dirty="0">
                <a:cs typeface="Calibri"/>
              </a:rPr>
              <a:t> je </a:t>
            </a:r>
            <a:r>
              <a:rPr lang="en-US" dirty="0" err="1">
                <a:cs typeface="Calibri"/>
              </a:rPr>
              <a:t>sposoban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izvrši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analizu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jačine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određenim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prijateljima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osnovu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broja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razmenjenih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poruka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određenom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vremenskom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periodu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kao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analizu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broja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objavljenih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postova</a:t>
            </a:r>
            <a:r>
              <a:rPr lang="en-US" dirty="0">
                <a:cs typeface="Calibri"/>
              </a:rPr>
              <a:t> za </a:t>
            </a:r>
            <a:r>
              <a:rPr lang="en-US" dirty="0" err="1">
                <a:cs typeface="Calibri"/>
              </a:rPr>
              <a:t>određeni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vremenski</a:t>
            </a:r>
            <a:r>
              <a:rPr lang="en-US" dirty="0">
                <a:cs typeface="Calibri"/>
              </a:rPr>
              <a:t> period.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0760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Sav </a:t>
            </a:r>
            <a:r>
              <a:rPr lang="en-US" dirty="0" err="1">
                <a:cs typeface="Calibri"/>
              </a:rPr>
              <a:t>sadržaj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podataka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trebalo</a:t>
            </a:r>
            <a:r>
              <a:rPr lang="en-US" dirty="0">
                <a:cs typeface="Calibri"/>
              </a:rPr>
              <a:t> bi da </a:t>
            </a:r>
            <a:r>
              <a:rPr lang="en-US" dirty="0" err="1">
                <a:cs typeface="Calibri"/>
              </a:rPr>
              <a:t>bude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strukturi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modela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slike</a:t>
            </a:r>
            <a:r>
              <a:rPr lang="en-US" dirty="0">
                <a:cs typeface="Calibri"/>
              </a:rPr>
              <a:t>. Naime, to su sve </a:t>
            </a:r>
            <a:r>
              <a:rPr lang="en-US" dirty="0" err="1">
                <a:cs typeface="Calibri"/>
              </a:rPr>
              <a:t>osnovne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koje</a:t>
            </a:r>
            <a:r>
              <a:rPr lang="en-US" dirty="0">
                <a:cs typeface="Calibri"/>
              </a:rPr>
              <a:t> bi </a:t>
            </a:r>
            <a:r>
              <a:rPr lang="en-US" dirty="0" err="1">
                <a:cs typeface="Calibri"/>
              </a:rPr>
              <a:t>trebalo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mogu</a:t>
            </a:r>
            <a:r>
              <a:rPr lang="en-US" dirty="0">
                <a:cs typeface="Calibri"/>
              </a:rPr>
              <a:t> da se </a:t>
            </a:r>
            <a:r>
              <a:rPr lang="en-US" dirty="0" err="1">
                <a:cs typeface="Calibri"/>
              </a:rPr>
              <a:t>dobiju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naloga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društvene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mreže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kakva</a:t>
            </a:r>
            <a:r>
              <a:rPr lang="en-US" dirty="0">
                <a:cs typeface="Calibri"/>
              </a:rPr>
              <a:t> je Facebook. Tu se </a:t>
            </a:r>
            <a:r>
              <a:rPr lang="en-US" dirty="0" err="1">
                <a:cs typeface="Calibri"/>
              </a:rPr>
              <a:t>nalazi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prijatelja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lista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konverzacija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lista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objava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4106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Friend je model koji </a:t>
            </a:r>
            <a:r>
              <a:rPr lang="en-US" dirty="0" err="1">
                <a:cs typeface="Calibri"/>
              </a:rPr>
              <a:t>opisuje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prijatelja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listi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prijatelja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korisnika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čiji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nalog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analizira</a:t>
            </a:r>
            <a:r>
              <a:rPr lang="en-US" dirty="0">
                <a:cs typeface="Calibri"/>
              </a:rPr>
              <a:t>. Tu </a:t>
            </a:r>
            <a:r>
              <a:rPr lang="en-US" dirty="0" err="1">
                <a:cs typeface="Calibri"/>
              </a:rPr>
              <a:t>imamo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uvid</a:t>
            </a:r>
            <a:r>
              <a:rPr lang="en-US" dirty="0">
                <a:cs typeface="Calibri"/>
              </a:rPr>
              <a:t> u vreme od </a:t>
            </a:r>
            <a:r>
              <a:rPr lang="en-US" dirty="0" err="1">
                <a:cs typeface="Calibri"/>
              </a:rPr>
              <a:t>kada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prijatelji</a:t>
            </a:r>
            <a:r>
              <a:rPr lang="en-US" dirty="0">
                <a:cs typeface="Calibri"/>
              </a:rPr>
              <a:t> I username </a:t>
            </a:r>
            <a:r>
              <a:rPr lang="en-US" dirty="0" err="1">
                <a:cs typeface="Calibri"/>
              </a:rPr>
              <a:t>prijatelja</a:t>
            </a:r>
            <a:r>
              <a:rPr lang="en-US" dirty="0">
                <a:cs typeface="Calibri"/>
              </a:rPr>
              <a:t>. Post je model koji </a:t>
            </a:r>
            <a:r>
              <a:rPr lang="en-US" dirty="0" err="1">
                <a:cs typeface="Calibri"/>
              </a:rPr>
              <a:t>opisuje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objavu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listi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objava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korisnika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čiji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nalog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analizira</a:t>
            </a:r>
            <a:r>
              <a:rPr lang="en-US" dirty="0">
                <a:cs typeface="Calibri"/>
              </a:rPr>
              <a:t>. Tu </a:t>
            </a:r>
            <a:r>
              <a:rPr lang="en-US" dirty="0" err="1">
                <a:cs typeface="Calibri"/>
              </a:rPr>
              <a:t>imamo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uvid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vreme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kada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objavljen</a:t>
            </a:r>
            <a:r>
              <a:rPr lang="en-US" dirty="0">
                <a:cs typeface="Calibri"/>
              </a:rPr>
              <a:t> post, u sadržaj samog posta, kao I u to da li je </a:t>
            </a:r>
            <a:r>
              <a:rPr lang="en-US" dirty="0" err="1">
                <a:cs typeface="Calibri"/>
              </a:rPr>
              <a:t>objavljen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nekom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prijatelju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zid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globalno</a:t>
            </a:r>
            <a:r>
              <a:rPr lang="en-US" dirty="0">
                <a:cs typeface="Calibri"/>
              </a:rPr>
              <a:t>. To je property koji to </a:t>
            </a:r>
            <a:r>
              <a:rPr lang="en-US" dirty="0" err="1">
                <a:cs typeface="Calibri"/>
              </a:rPr>
              <a:t>opisuje</a:t>
            </a:r>
            <a:r>
              <a:rPr lang="en-US" dirty="0">
                <a:cs typeface="Calibri"/>
              </a:rPr>
              <a:t>, koji ima null za slučaj da se </a:t>
            </a:r>
            <a:r>
              <a:rPr lang="en-US" dirty="0" err="1">
                <a:cs typeface="Calibri"/>
              </a:rPr>
              <a:t>radi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globalnoj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objavi</a:t>
            </a:r>
            <a:r>
              <a:rPr lang="en-US" dirty="0">
                <a:cs typeface="Calibri"/>
              </a:rPr>
              <a:t>. Messages je model koji </a:t>
            </a:r>
            <a:r>
              <a:rPr lang="en-US" dirty="0" err="1">
                <a:cs typeface="Calibri"/>
              </a:rPr>
              <a:t>opisuje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konverzaciju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konkretnim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prijateljem</a:t>
            </a:r>
            <a:r>
              <a:rPr lang="en-US" dirty="0">
                <a:cs typeface="Calibri"/>
              </a:rPr>
              <a:t> I on </a:t>
            </a:r>
            <a:r>
              <a:rPr lang="en-US" dirty="0" err="1">
                <a:cs typeface="Calibri"/>
              </a:rPr>
              <a:t>sadrži</a:t>
            </a:r>
            <a:r>
              <a:rPr lang="en-US" dirty="0">
                <a:cs typeface="Calibri"/>
              </a:rPr>
              <a:t> id tog </a:t>
            </a:r>
            <a:r>
              <a:rPr lang="en-US" dirty="0" err="1">
                <a:cs typeface="Calibri"/>
              </a:rPr>
              <a:t>prijatelja</a:t>
            </a:r>
            <a:r>
              <a:rPr lang="en-US" dirty="0">
                <a:cs typeface="Calibri"/>
              </a:rPr>
              <a:t> I </a:t>
            </a:r>
            <a:r>
              <a:rPr lang="en-US" dirty="0" err="1">
                <a:cs typeface="Calibri"/>
              </a:rPr>
              <a:t>listu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razmenjenih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njim</a:t>
            </a:r>
            <a:r>
              <a:rPr lang="en-US" dirty="0">
                <a:cs typeface="Calibri"/>
              </a:rPr>
              <a:t>. Message je model koji </a:t>
            </a:r>
            <a:r>
              <a:rPr lang="en-US" dirty="0" err="1">
                <a:cs typeface="Calibri"/>
              </a:rPr>
              <a:t>opisuje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razmenjenu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poruku</a:t>
            </a:r>
            <a:r>
              <a:rPr lang="en-US" dirty="0">
                <a:cs typeface="Calibri"/>
              </a:rPr>
              <a:t> I on </a:t>
            </a:r>
            <a:r>
              <a:rPr lang="en-US" dirty="0" err="1">
                <a:cs typeface="Calibri"/>
              </a:rPr>
              <a:t>sadrži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informacije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sadržaju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poruke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vremenu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kada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poslata</a:t>
            </a:r>
            <a:r>
              <a:rPr lang="en-US" dirty="0">
                <a:cs typeface="Calibri"/>
              </a:rPr>
              <a:t> I o tome da li je </a:t>
            </a:r>
            <a:r>
              <a:rPr lang="en-US" dirty="0" err="1">
                <a:cs typeface="Calibri"/>
              </a:rPr>
              <a:t>poruka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primljena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poslata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što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zaključuje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kontu</a:t>
            </a:r>
            <a:r>
              <a:rPr lang="en-US" dirty="0">
                <a:cs typeface="Calibri"/>
              </a:rPr>
              <a:t> received </a:t>
            </a:r>
            <a:r>
              <a:rPr lang="en-US" dirty="0" err="1">
                <a:cs typeface="Calibri"/>
              </a:rPr>
              <a:t>propertija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7440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Kako je za </a:t>
            </a:r>
            <a:r>
              <a:rPr lang="en-US" dirty="0" err="1">
                <a:cs typeface="Calibri"/>
              </a:rPr>
              <a:t>razvoj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aplikacije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korišćen</a:t>
            </a:r>
            <a:r>
              <a:rPr lang="en-US" dirty="0">
                <a:cs typeface="Calibri"/>
              </a:rPr>
              <a:t> Angular, nađena je </a:t>
            </a:r>
            <a:r>
              <a:rPr lang="en-US" dirty="0" err="1">
                <a:cs typeface="Calibri"/>
              </a:rPr>
              <a:t>odgovarajuća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biblioteka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koja</a:t>
            </a:r>
            <a:r>
              <a:rPr lang="en-US" dirty="0">
                <a:cs typeface="Calibri"/>
              </a:rPr>
              <a:t> bi se </a:t>
            </a:r>
            <a:r>
              <a:rPr lang="en-US" dirty="0" err="1">
                <a:cs typeface="Calibri"/>
              </a:rPr>
              <a:t>koristila</a:t>
            </a:r>
            <a:r>
              <a:rPr lang="en-US" dirty="0">
                <a:cs typeface="Calibri"/>
              </a:rPr>
              <a:t> u </a:t>
            </a:r>
            <a:r>
              <a:rPr lang="en-US" dirty="0" err="1">
                <a:cs typeface="Calibri"/>
              </a:rPr>
              <a:t>svrhu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vizuelizacije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podataka</a:t>
            </a:r>
            <a:r>
              <a:rPr lang="en-US" dirty="0">
                <a:cs typeface="Calibri"/>
              </a:rPr>
              <a:t>. To je </a:t>
            </a:r>
            <a:r>
              <a:rPr lang="en-US" dirty="0" err="1">
                <a:cs typeface="Calibri"/>
              </a:rPr>
              <a:t>ApexChart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biblioteka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mogućnost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predstavljanja</a:t>
            </a:r>
            <a:r>
              <a:rPr lang="en-US" dirty="0">
                <a:cs typeface="Calibri"/>
              </a:rPr>
              <a:t> raličitih tipova </a:t>
            </a:r>
            <a:r>
              <a:rPr lang="en-US" dirty="0" err="1">
                <a:cs typeface="Calibri"/>
              </a:rPr>
              <a:t>grafova</a:t>
            </a:r>
            <a:r>
              <a:rPr lang="en-US" dirty="0">
                <a:cs typeface="Calibri"/>
              </a:rPr>
              <a:t>, od </a:t>
            </a:r>
            <a:r>
              <a:rPr lang="en-US" dirty="0" err="1">
                <a:cs typeface="Calibri"/>
              </a:rPr>
              <a:t>kojih</a:t>
            </a:r>
            <a:r>
              <a:rPr lang="en-US" dirty="0">
                <a:cs typeface="Calibri"/>
              </a:rPr>
              <a:t> je za </a:t>
            </a:r>
            <a:r>
              <a:rPr lang="en-US" dirty="0" err="1">
                <a:cs typeface="Calibri"/>
              </a:rPr>
              <a:t>ovaj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projekat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korišćen</a:t>
            </a:r>
            <a:r>
              <a:rPr lang="en-US" dirty="0">
                <a:cs typeface="Calibri"/>
              </a:rPr>
              <a:t> radar chart.</a:t>
            </a: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10751-A73F-45DA-B528-138F083DF554}" type="slidenum"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522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0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8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0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1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5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Čuvar mesta za sadržaj 3" descr="Lenovo's deeper dive into Forensics">
            <a:extLst>
              <a:ext uri="{FF2B5EF4-FFF2-40B4-BE49-F238E27FC236}">
                <a16:creationId xmlns:a16="http://schemas.microsoft.com/office/drawing/2014/main" id="{586B9FCC-08A2-24F3-76B6-DF5D6D036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00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1A23DBA-7119-3877-A745-1DA4AF90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5" y="446882"/>
            <a:ext cx="6614318" cy="379511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000" b="0" cap="all" dirty="0" err="1">
                <a:solidFill>
                  <a:schemeClr val="bg1"/>
                </a:solidFill>
                <a:ea typeface="Meiryo"/>
              </a:rPr>
              <a:t>Forenzika</a:t>
            </a:r>
            <a:r>
              <a:rPr lang="en-US" sz="6000" b="0" cap="all" dirty="0">
                <a:solidFill>
                  <a:schemeClr val="bg1"/>
                </a:solidFill>
                <a:ea typeface="Meiryo"/>
              </a:rPr>
              <a:t> </a:t>
            </a:r>
            <a:r>
              <a:rPr lang="en-US" sz="6000" b="0" cap="all" dirty="0" err="1">
                <a:solidFill>
                  <a:schemeClr val="bg1"/>
                </a:solidFill>
                <a:ea typeface="Meiryo"/>
              </a:rPr>
              <a:t>Socijalnih</a:t>
            </a:r>
            <a:r>
              <a:rPr lang="en-US" sz="6000" b="0" cap="all" dirty="0">
                <a:solidFill>
                  <a:schemeClr val="bg1"/>
                </a:solidFill>
                <a:ea typeface="Meiryo"/>
              </a:rPr>
              <a:t> </a:t>
            </a:r>
            <a:r>
              <a:rPr lang="en-US" sz="6000" b="0" cap="all" dirty="0" err="1">
                <a:solidFill>
                  <a:schemeClr val="bg1"/>
                </a:solidFill>
                <a:ea typeface="Meiryo"/>
              </a:rPr>
              <a:t>mreža</a:t>
            </a:r>
            <a:endParaRPr lang="en-US" sz="6000" b="0" cap="all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9" name="Podnaslov 2">
            <a:extLst>
              <a:ext uri="{FF2B5EF4-FFF2-40B4-BE49-F238E27FC236}">
                <a16:creationId xmlns:a16="http://schemas.microsoft.com/office/drawing/2014/main" id="{1492EB26-F468-D829-E6C8-033D99E0062A}"/>
              </a:ext>
            </a:extLst>
          </p:cNvPr>
          <p:cNvSpPr txBox="1">
            <a:spLocks/>
          </p:cNvSpPr>
          <p:nvPr/>
        </p:nvSpPr>
        <p:spPr>
          <a:xfrm>
            <a:off x="336729" y="4666671"/>
            <a:ext cx="3806919" cy="174140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dirty="0">
                <a:solidFill>
                  <a:schemeClr val="bg1"/>
                </a:solidFill>
                <a:ea typeface="Meiryo"/>
              </a:rPr>
              <a:t>Predmet: Digitalna </a:t>
            </a:r>
            <a:r>
              <a:rPr lang="sr-Latn-RS" sz="1400" dirty="0" err="1">
                <a:solidFill>
                  <a:schemeClr val="bg1"/>
                </a:solidFill>
                <a:ea typeface="Meiryo"/>
              </a:rPr>
              <a:t>Forenzika</a:t>
            </a:r>
          </a:p>
          <a:p>
            <a:r>
              <a:rPr lang="sr-Latn-RS" sz="1400" dirty="0">
                <a:solidFill>
                  <a:schemeClr val="bg1"/>
                </a:solidFill>
                <a:ea typeface="Meiryo"/>
              </a:rPr>
              <a:t>Mentor: prof. dr Bratislav Predić</a:t>
            </a:r>
          </a:p>
          <a:p>
            <a:r>
              <a:rPr lang="sr-Latn-RS" sz="1400" dirty="0">
                <a:solidFill>
                  <a:schemeClr val="bg1"/>
                </a:solidFill>
                <a:ea typeface="Meiryo"/>
              </a:rPr>
              <a:t>Student: Krstić Katarina, 1400</a:t>
            </a:r>
          </a:p>
        </p:txBody>
      </p:sp>
    </p:spTree>
    <p:extLst>
      <p:ext uri="{BB962C8B-B14F-4D97-AF65-F5344CB8AC3E}">
        <p14:creationId xmlns:p14="http://schemas.microsoft.com/office/powerpoint/2010/main" val="303873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0D439A-8144-5657-EE03-218F74E8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00" y="609864"/>
            <a:ext cx="3638191" cy="5292747"/>
          </a:xfrm>
        </p:spPr>
        <p:txBody>
          <a:bodyPr/>
          <a:lstStyle/>
          <a:p>
            <a:r>
              <a:rPr lang="sr-Latn-RS" dirty="0">
                <a:ea typeface="Meiryo"/>
              </a:rPr>
              <a:t>ApexChart.js</a:t>
            </a:r>
            <a:endParaRPr lang="sr-Latn-RS" dirty="0"/>
          </a:p>
        </p:txBody>
      </p:sp>
      <p:pic>
        <p:nvPicPr>
          <p:cNvPr id="4" name="Čuvar mesta za sadržaj 3">
            <a:extLst>
              <a:ext uri="{FF2B5EF4-FFF2-40B4-BE49-F238E27FC236}">
                <a16:creationId xmlns:a16="http://schemas.microsoft.com/office/drawing/2014/main" id="{E4C1A5BA-68FB-DF4F-4B2F-6B8FDB25F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7845" y="3256237"/>
            <a:ext cx="3857625" cy="428625"/>
          </a:xfrm>
        </p:spPr>
      </p:pic>
      <p:pic>
        <p:nvPicPr>
          <p:cNvPr id="5" name="Slika 4" descr="Slika na kojoj se nalazi Električno plavo, Font, Grafika, logotip&#10;&#10;Opis je automatski generisan">
            <a:extLst>
              <a:ext uri="{FF2B5EF4-FFF2-40B4-BE49-F238E27FC236}">
                <a16:creationId xmlns:a16="http://schemas.microsoft.com/office/drawing/2014/main" id="{9BE39AAF-7FEE-1B9E-AD66-C38FDA254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068" y="4402931"/>
            <a:ext cx="2066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7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6FDBB26-FA9C-1D61-ED33-DC5E9EF0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400" b="0" cap="all">
                <a:solidFill>
                  <a:schemeClr val="bg1"/>
                </a:solidFill>
              </a:rPr>
              <a:t>Vizuelizacija i analiza podataka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Čuvar mesta za sadržaj 3" descr="Slika na kojoj se nalazi tekst, snimak ekrana, Font, dizajn&#10;&#10;Opis je automatski generisan">
            <a:extLst>
              <a:ext uri="{FF2B5EF4-FFF2-40B4-BE49-F238E27FC236}">
                <a16:creationId xmlns:a16="http://schemas.microsoft.com/office/drawing/2014/main" id="{267C8426-832B-2621-5C88-82A38585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02" y="1250279"/>
            <a:ext cx="10072264" cy="14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9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Čuvar mesta za sadržaj 3" descr="Slika na kojoj se nalazi snimak ekrana, tekst, Šarenilo&#10;&#10;Opis je automatski generisan">
            <a:extLst>
              <a:ext uri="{FF2B5EF4-FFF2-40B4-BE49-F238E27FC236}">
                <a16:creationId xmlns:a16="http://schemas.microsoft.com/office/drawing/2014/main" id="{DE7E5272-424D-A1CC-17E2-82594A972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954" y="5385114"/>
            <a:ext cx="11411161" cy="1159589"/>
          </a:xfr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1D93F8EF-DF98-8B19-966A-274EA888F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9" y="238124"/>
            <a:ext cx="10989468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65E8F4B-C19D-A4EE-FC81-E787068A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200" b="0" cap="all">
                <a:solidFill>
                  <a:schemeClr val="bg1"/>
                </a:solidFill>
              </a:rPr>
              <a:t>Vizuelizacija informacija o broju razmenjenih poruka sa prijateljima za odabranu godinu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Čuvar mesta za sadržaj 3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669C8F06-D512-6F65-E9D4-A2F74A58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02" y="1048834"/>
            <a:ext cx="10072264" cy="18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7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Čuvar mesta za sadržaj 3" descr="Slika na kojoj se nalazi Šarenilo, umetnost, dizajn&#10;&#10;Opis je automatski generisan">
            <a:extLst>
              <a:ext uri="{FF2B5EF4-FFF2-40B4-BE49-F238E27FC236}">
                <a16:creationId xmlns:a16="http://schemas.microsoft.com/office/drawing/2014/main" id="{3E1CDB62-2CE0-3FCF-5047-945409BDE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9" y="5585823"/>
            <a:ext cx="12173161" cy="674827"/>
          </a:xfr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3304B94D-E5D3-6797-F26B-99825988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" y="959644"/>
            <a:ext cx="12156281" cy="40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5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C7403A7-C488-6C60-BDF0-A2C2EA29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600" b="0" cap="all">
                <a:solidFill>
                  <a:schemeClr val="bg1"/>
                </a:solidFill>
              </a:rPr>
              <a:t>Vizuelizacija informacija o broju objava za odabrani mesec i godinu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Čuvar mesta za sadržaj 3" descr="Slika na kojoj se nalazi tekst, snimak ekrana&#10;&#10;Opis je automatski generisan">
            <a:extLst>
              <a:ext uri="{FF2B5EF4-FFF2-40B4-BE49-F238E27FC236}">
                <a16:creationId xmlns:a16="http://schemas.microsoft.com/office/drawing/2014/main" id="{D2424C6E-D890-DB45-113C-43B3D785E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02" y="1275459"/>
            <a:ext cx="10072264" cy="14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Čuvar mesta za sadržaj 3" descr="Slika na kojoj se nalazi tekst, Font, snimak ekrana, logotip&#10;&#10;Opis je automatski generisan">
            <a:extLst>
              <a:ext uri="{FF2B5EF4-FFF2-40B4-BE49-F238E27FC236}">
                <a16:creationId xmlns:a16="http://schemas.microsoft.com/office/drawing/2014/main" id="{3CA24EB7-E031-32D9-C87F-A78D13DCB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2358" y="5713687"/>
            <a:ext cx="3562350" cy="847725"/>
          </a:xfrm>
        </p:spPr>
      </p:pic>
      <p:pic>
        <p:nvPicPr>
          <p:cNvPr id="5" name="Slika 4" descr="Slika na kojoj se nalazi linija, dijagram, snimak ekrana&#10;&#10;Opis je automatski generisan">
            <a:extLst>
              <a:ext uri="{FF2B5EF4-FFF2-40B4-BE49-F238E27FC236}">
                <a16:creationId xmlns:a16="http://schemas.microsoft.com/office/drawing/2014/main" id="{D885CF1F-941E-C332-81F3-7542AC46B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19" y="623888"/>
            <a:ext cx="10215562" cy="43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6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0AC5251-A419-9A80-17C1-6FE63D62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600" b="0" cap="all">
                <a:solidFill>
                  <a:schemeClr val="bg1"/>
                </a:solidFill>
              </a:rPr>
              <a:t>Vizuelizacija informacija o broju objava za odabranu godinu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Čuvar mesta za sadržaj 3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7DC5E9F6-B14F-4F25-2EFA-FB9C1A8F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02" y="910340"/>
            <a:ext cx="10072264" cy="21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5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Čuvar mesta za sadržaj 3" descr="Slika na kojoj se nalazi dijagram, Grafika&#10;&#10;Opis je automatski generisan">
            <a:extLst>
              <a:ext uri="{FF2B5EF4-FFF2-40B4-BE49-F238E27FC236}">
                <a16:creationId xmlns:a16="http://schemas.microsoft.com/office/drawing/2014/main" id="{DE575F64-40AB-2CA3-4408-86A680F5A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2065" y="1301923"/>
            <a:ext cx="9340295" cy="42731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B2A37AD-AEAB-B341-8889-99D32EB5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709530"/>
            <a:ext cx="7366236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600" b="0" cap="all" dirty="0">
                <a:solidFill>
                  <a:schemeClr val="tx2"/>
                </a:solidFill>
              </a:rPr>
              <a:t>Hvala </a:t>
            </a:r>
            <a:r>
              <a:rPr lang="en-US" sz="6600" b="0" cap="all" dirty="0" err="1">
                <a:solidFill>
                  <a:schemeClr val="tx2"/>
                </a:solidFill>
              </a:rPr>
              <a:t>na</a:t>
            </a:r>
            <a:r>
              <a:rPr lang="en-US" sz="6600" b="0" cap="all" dirty="0">
                <a:solidFill>
                  <a:schemeClr val="tx2"/>
                </a:solidFill>
              </a:rPr>
              <a:t> </a:t>
            </a:r>
            <a:r>
              <a:rPr lang="en-US" sz="6600" b="0" cap="all" dirty="0" err="1">
                <a:solidFill>
                  <a:schemeClr val="tx2"/>
                </a:solidFill>
              </a:rPr>
              <a:t>pažnji</a:t>
            </a:r>
            <a:r>
              <a:rPr lang="en-US" sz="6600" b="0" cap="all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2EA749B-68CF-E746-E3AF-1C627C4E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bg1"/>
                </a:solidFill>
                <a:ea typeface="Meiryo"/>
              </a:rPr>
              <a:t>Digitalna </a:t>
            </a:r>
            <a:r>
              <a:rPr lang="sr-Latn-RS" dirty="0" err="1">
                <a:solidFill>
                  <a:schemeClr val="bg1"/>
                </a:solidFill>
                <a:ea typeface="Meiryo"/>
              </a:rPr>
              <a:t>forenzika</a:t>
            </a:r>
            <a:endParaRPr lang="sr-Latn-RS" dirty="0" err="1">
              <a:solidFill>
                <a:schemeClr val="bg1"/>
              </a:solidFill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3A7A5A0-62CD-7F9C-21E6-414A1161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r>
              <a:rPr lang="sr-Latn-RS" dirty="0">
                <a:ea typeface="Meiryo"/>
              </a:rPr>
              <a:t>,,Digitalna </a:t>
            </a:r>
            <a:r>
              <a:rPr lang="sr-Latn-RS" dirty="0" err="1">
                <a:ea typeface="Meiryo"/>
              </a:rPr>
              <a:t>Forenzika</a:t>
            </a:r>
            <a:r>
              <a:rPr lang="sr-Latn-RS" dirty="0">
                <a:ea typeface="Meiryo"/>
              </a:rPr>
              <a:t> je identifikacija, čuvanje, ispitivanje i analiza digitalnih dokaza, koristeći naučno prihvaćeni i </a:t>
            </a:r>
            <a:r>
              <a:rPr lang="sr-Latn-RS" dirty="0" err="1">
                <a:ea typeface="Meiryo"/>
              </a:rPr>
              <a:t>validirani</a:t>
            </a:r>
            <a:r>
              <a:rPr lang="sr-Latn-RS" dirty="0">
                <a:ea typeface="Meiryo"/>
              </a:rPr>
              <a:t> proces i na kraju predstavljanje tih dokaza na sudu, kako bi se odgovorilo na neko pravno pitanje.'' - </a:t>
            </a:r>
            <a:r>
              <a:rPr lang="sr-Latn-RS" dirty="0" err="1">
                <a:ea typeface="Meiryo"/>
              </a:rPr>
              <a:t>Jason</a:t>
            </a:r>
            <a:r>
              <a:rPr lang="sr-Latn-RS" dirty="0">
                <a:ea typeface="Meiryo"/>
              </a:rPr>
              <a:t> Jordan</a:t>
            </a:r>
          </a:p>
          <a:p>
            <a:r>
              <a:rPr lang="sr-Latn-RS" dirty="0">
                <a:ea typeface="Meiryo"/>
              </a:rPr>
              <a:t>Ne mora se koristiti isključivo u sudskim procesima</a:t>
            </a:r>
          </a:p>
          <a:p>
            <a:r>
              <a:rPr lang="sr-Latn-RS" dirty="0">
                <a:ea typeface="Meiryo"/>
              </a:rPr>
              <a:t>,,Digitalni </a:t>
            </a:r>
            <a:r>
              <a:rPr lang="sr-Latn-RS" dirty="0" err="1">
                <a:ea typeface="Meiryo"/>
              </a:rPr>
              <a:t>forenzičari</a:t>
            </a:r>
            <a:r>
              <a:rPr lang="sr-Latn-RS" dirty="0">
                <a:ea typeface="Meiryo"/>
              </a:rPr>
              <a:t> pozivaju se u akciju svaki put kada dođe do kršenja i rade na identifikaciji </a:t>
            </a:r>
            <a:r>
              <a:rPr lang="sr-Latn-RS" dirty="0" err="1">
                <a:ea typeface="Meiryo"/>
              </a:rPr>
              <a:t>haka</a:t>
            </a:r>
            <a:r>
              <a:rPr lang="sr-Latn-RS" dirty="0">
                <a:ea typeface="Meiryo"/>
              </a:rPr>
              <a:t>, utvrđivanju izvora i obnavljanju podataka.'' - </a:t>
            </a:r>
            <a:r>
              <a:rPr lang="sr-Latn-RS" dirty="0" err="1">
                <a:ea typeface="Meiryo"/>
              </a:rPr>
              <a:t>Champlain</a:t>
            </a:r>
            <a:r>
              <a:rPr lang="sr-Latn-RS" dirty="0">
                <a:ea typeface="Meiryo"/>
              </a:rPr>
              <a:t> </a:t>
            </a:r>
            <a:r>
              <a:rPr lang="sr-Latn-RS" dirty="0" err="1">
                <a:ea typeface="Meiryo"/>
              </a:rPr>
              <a:t>Colege</a:t>
            </a:r>
          </a:p>
        </p:txBody>
      </p:sp>
    </p:spTree>
    <p:extLst>
      <p:ext uri="{BB962C8B-B14F-4D97-AF65-F5344CB8AC3E}">
        <p14:creationId xmlns:p14="http://schemas.microsoft.com/office/powerpoint/2010/main" val="24938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02E44D5-E4C9-96BA-D102-5775267F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r-Latn-RS" sz="3300" dirty="0">
                <a:solidFill>
                  <a:schemeClr val="bg1"/>
                </a:solidFill>
                <a:ea typeface="Meiryo"/>
              </a:rPr>
              <a:t>Procesni model za digitalnu </a:t>
            </a:r>
            <a:r>
              <a:rPr lang="sr-Latn-RS" sz="3300" dirty="0" err="1">
                <a:solidFill>
                  <a:schemeClr val="bg1"/>
                </a:solidFill>
                <a:ea typeface="Meiryo"/>
              </a:rPr>
              <a:t>forenziku</a:t>
            </a:r>
            <a:endParaRPr lang="sr-Latn-RS" sz="3300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jagram 3">
            <a:extLst>
              <a:ext uri="{FF2B5EF4-FFF2-40B4-BE49-F238E27FC236}">
                <a16:creationId xmlns:a16="http://schemas.microsoft.com/office/drawing/2014/main" id="{834C1387-CDC6-5860-EECF-CB9AA135F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203538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96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Čuvar mesta za sadržaj 3" descr="Slika na kojoj se nalazi tekst, snimak ekrana, Font, Električno plavo&#10;&#10;Opis je automatski generisan">
            <a:extLst>
              <a:ext uri="{FF2B5EF4-FFF2-40B4-BE49-F238E27FC236}">
                <a16:creationId xmlns:a16="http://schemas.microsoft.com/office/drawing/2014/main" id="{76645085-2939-49D4-C0BF-FE6A0D691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3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086CEE5-7557-57CE-2EBB-53C3B6A1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Forenzika socijalnih mreža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3B4069C-2627-C7CC-AF79-32946B8E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chemeClr val="bg1"/>
                </a:solidFill>
                <a:ea typeface="Meiryo"/>
              </a:rPr>
              <a:t>Forenzika socijalnih mreža</a:t>
            </a:r>
            <a:endParaRPr lang="sr-Latn-R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id="{67648D65-ABB5-455F-7A42-0B8FA8445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39431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899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BE7252-41C2-659E-0B40-0D5FEB57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Meiryo"/>
              </a:rPr>
              <a:t>Alati za analizu socijalnih mreža</a:t>
            </a:r>
            <a:endParaRPr lang="sr-Latn-RS" dirty="0"/>
          </a:p>
        </p:txBody>
      </p: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id="{03872DA3-750C-BDD1-0337-57D74A8E78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90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Slika 3" descr="Busting 4 Myths About Digital Forensics | Packetlabs">
            <a:extLst>
              <a:ext uri="{FF2B5EF4-FFF2-40B4-BE49-F238E27FC236}">
                <a16:creationId xmlns:a16="http://schemas.microsoft.com/office/drawing/2014/main" id="{A9EFDB4E-B9A7-164E-4CE0-08DC81724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6" b="6704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360089C-7246-F77E-BB33-C4C818A0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37" y="863600"/>
            <a:ext cx="6007100" cy="336649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700" b="0" cap="all">
                <a:solidFill>
                  <a:schemeClr val="bg1"/>
                </a:solidFill>
              </a:rPr>
              <a:t>Implementacija sistema</a:t>
            </a:r>
          </a:p>
        </p:txBody>
      </p:sp>
    </p:spTree>
    <p:extLst>
      <p:ext uri="{BB962C8B-B14F-4D97-AF65-F5344CB8AC3E}">
        <p14:creationId xmlns:p14="http://schemas.microsoft.com/office/powerpoint/2010/main" val="171768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Čuvar mesta za sadržaj 3" descr="Slika na kojoj se nalazi tekst, Font, snimak ekrana&#10;&#10;Opis je automatski generisan">
            <a:extLst>
              <a:ext uri="{FF2B5EF4-FFF2-40B4-BE49-F238E27FC236}">
                <a16:creationId xmlns:a16="http://schemas.microsoft.com/office/drawing/2014/main" id="{9D8A1A80-2157-5A31-1D10-6F9496586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6" y="1604665"/>
            <a:ext cx="6216561" cy="28907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7DD053C-8F23-26B7-E9A8-C626C1E5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tx2"/>
                </a:solidFill>
              </a:rPr>
              <a:t>Podaci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38E8A8-0BF1-4B0C-8D35-2D5686B1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EC6B2F-D8C9-4812-8CCF-8DDDF4DA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1"/>
            <a:ext cx="747382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1E178-1F08-4235-9057-844ABD526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 descr="Slika na kojoj se nalazi tekst, Font, snimak ekrana, linija&#10;&#10;Opis je automatski generisan">
            <a:extLst>
              <a:ext uri="{FF2B5EF4-FFF2-40B4-BE49-F238E27FC236}">
                <a16:creationId xmlns:a16="http://schemas.microsoft.com/office/drawing/2014/main" id="{A84A35A3-7DF2-D6BA-BB1D-03344EB43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193" y="1148796"/>
            <a:ext cx="2790574" cy="11194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32302CD-5FC7-4723-9D8A-C09B0EB5B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87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nalazi tekst, snimak ekrana, Font, linija&#10;&#10;Opis je automatski generisan">
            <a:extLst>
              <a:ext uri="{FF2B5EF4-FFF2-40B4-BE49-F238E27FC236}">
                <a16:creationId xmlns:a16="http://schemas.microsoft.com/office/drawing/2014/main" id="{A1F10B73-DD70-CA54-739B-3461F19B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374" y="911105"/>
            <a:ext cx="2788920" cy="161026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7EBE061-1992-40B1-8AE4-725528A03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3920" y="3396996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6" descr="Slika na kojoj se nalazi tekst, Font, snimak ekrana, linija&#10;&#10;Opis je automatski generisan">
            <a:extLst>
              <a:ext uri="{FF2B5EF4-FFF2-40B4-BE49-F238E27FC236}">
                <a16:creationId xmlns:a16="http://schemas.microsoft.com/office/drawing/2014/main" id="{4E707985-C09E-096A-33E3-E832A5673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904" y="4427184"/>
            <a:ext cx="2788920" cy="1373646"/>
          </a:xfrm>
          <a:prstGeom prst="rect">
            <a:avLst/>
          </a:prstGeom>
        </p:spPr>
      </p:pic>
      <p:pic>
        <p:nvPicPr>
          <p:cNvPr id="4" name="Čuvar mesta za sadržaj 3" descr="Slika na kojoj se nalazi tekst, snimak ekrana, Font, linija&#10;&#10;Opis je automatski generisan">
            <a:extLst>
              <a:ext uri="{FF2B5EF4-FFF2-40B4-BE49-F238E27FC236}">
                <a16:creationId xmlns:a16="http://schemas.microsoft.com/office/drawing/2014/main" id="{AC67D7A4-DCF1-9F9A-78D3-609E8912C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946374" y="4458033"/>
            <a:ext cx="2788920" cy="13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4067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19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0" baseType="lpstr">
      <vt:lpstr>ShojiVTI</vt:lpstr>
      <vt:lpstr>Forenzika Socijalnih mreža</vt:lpstr>
      <vt:lpstr>Digitalna forenzika</vt:lpstr>
      <vt:lpstr>Procesni model za digitalnu forenziku</vt:lpstr>
      <vt:lpstr>Forenzika socijalnih mreža</vt:lpstr>
      <vt:lpstr>Forenzika socijalnih mreža</vt:lpstr>
      <vt:lpstr>Alati za analizu socijalnih mreža</vt:lpstr>
      <vt:lpstr>Implementacija sistema</vt:lpstr>
      <vt:lpstr>Podaci</vt:lpstr>
      <vt:lpstr>PowerPoint prezentacija</vt:lpstr>
      <vt:lpstr>ApexChart.js</vt:lpstr>
      <vt:lpstr>Vizuelizacija i analiza podataka</vt:lpstr>
      <vt:lpstr>PowerPoint prezentacija</vt:lpstr>
      <vt:lpstr>Vizuelizacija informacija o broju razmenjenih poruka sa prijateljima za odabranu godinu</vt:lpstr>
      <vt:lpstr>PowerPoint prezentacija</vt:lpstr>
      <vt:lpstr>Vizuelizacija informacija o broju objava za odabrani mesec i godinu</vt:lpstr>
      <vt:lpstr>PowerPoint prezentacija</vt:lpstr>
      <vt:lpstr>Vizuelizacija informacija o broju objava za odabranu godinu</vt:lpstr>
      <vt:lpstr>PowerPoint prezentacija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421</cp:revision>
  <dcterms:created xsi:type="dcterms:W3CDTF">2024-03-26T14:44:35Z</dcterms:created>
  <dcterms:modified xsi:type="dcterms:W3CDTF">2024-03-26T20:14:28Z</dcterms:modified>
</cp:coreProperties>
</file>