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597" r:id="rId41"/>
    <p:sldId id="596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597"/>
            <p14:sldId id="59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3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25.10.2021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37.jpg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executing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</TotalTime>
  <Words>2033</Words>
  <Application>Microsoft Office PowerPoint</Application>
  <PresentationFormat>Widescreen</PresentationFormat>
  <Paragraphs>370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186</cp:revision>
  <dcterms:created xsi:type="dcterms:W3CDTF">2018-05-23T13:08:44Z</dcterms:created>
  <dcterms:modified xsi:type="dcterms:W3CDTF">2021-10-25T13:38:11Z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