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24" r:id="rId2"/>
    <p:sldId id="2542" r:id="rId3"/>
    <p:sldId id="2544" r:id="rId4"/>
    <p:sldId id="2545" r:id="rId5"/>
    <p:sldId id="2582" r:id="rId6"/>
    <p:sldId id="2552" r:id="rId7"/>
    <p:sldId id="2554" r:id="rId8"/>
    <p:sldId id="2574" r:id="rId9"/>
    <p:sldId id="25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8A546-EEF5-4204-8D8B-D9F5551AA5AF}" v="4" dt="2024-06-26T15:46:03.75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3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376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Haridas" userId="a512bb97030246d5" providerId="LiveId" clId="{ACA8A546-EEF5-4204-8D8B-D9F5551AA5AF}"/>
    <pc:docChg chg="undo custSel modSld">
      <pc:chgData name="Divya Haridas" userId="a512bb97030246d5" providerId="LiveId" clId="{ACA8A546-EEF5-4204-8D8B-D9F5551AA5AF}" dt="2024-06-26T15:47:12.509" v="2937" actId="122"/>
      <pc:docMkLst>
        <pc:docMk/>
      </pc:docMkLst>
      <pc:sldChg chg="addSp modSp mod">
        <pc:chgData name="Divya Haridas" userId="a512bb97030246d5" providerId="LiveId" clId="{ACA8A546-EEF5-4204-8D8B-D9F5551AA5AF}" dt="2024-06-26T14:14:02.129" v="40" actId="255"/>
        <pc:sldMkLst>
          <pc:docMk/>
          <pc:sldMk cId="3073952723" sldId="2542"/>
        </pc:sldMkLst>
        <pc:spChg chg="add mod">
          <ac:chgData name="Divya Haridas" userId="a512bb97030246d5" providerId="LiveId" clId="{ACA8A546-EEF5-4204-8D8B-D9F5551AA5AF}" dt="2024-06-26T14:14:02.129" v="40" actId="255"/>
          <ac:spMkLst>
            <pc:docMk/>
            <pc:sldMk cId="3073952723" sldId="2542"/>
            <ac:spMk id="2" creationId="{3C70926E-C29D-CA65-5585-9780FEC80746}"/>
          </ac:spMkLst>
        </pc:spChg>
      </pc:sldChg>
      <pc:sldChg chg="modSp mod">
        <pc:chgData name="Divya Haridas" userId="a512bb97030246d5" providerId="LiveId" clId="{ACA8A546-EEF5-4204-8D8B-D9F5551AA5AF}" dt="2024-06-26T14:51:52.934" v="1721" actId="207"/>
        <pc:sldMkLst>
          <pc:docMk/>
          <pc:sldMk cId="605044435" sldId="2544"/>
        </pc:sldMkLst>
        <pc:spChg chg="mod">
          <ac:chgData name="Divya Haridas" userId="a512bb97030246d5" providerId="LiveId" clId="{ACA8A546-EEF5-4204-8D8B-D9F5551AA5AF}" dt="2024-06-26T14:51:52.934" v="1721" actId="207"/>
          <ac:spMkLst>
            <pc:docMk/>
            <pc:sldMk cId="605044435" sldId="2544"/>
            <ac:spMk id="9" creationId="{5249062A-D4B8-4980-B15D-2F0CF58BB5B7}"/>
          </ac:spMkLst>
        </pc:spChg>
        <pc:spChg chg="mod">
          <ac:chgData name="Divya Haridas" userId="a512bb97030246d5" providerId="LiveId" clId="{ACA8A546-EEF5-4204-8D8B-D9F5551AA5AF}" dt="2024-06-26T14:22:06.197" v="396" actId="20577"/>
          <ac:spMkLst>
            <pc:docMk/>
            <pc:sldMk cId="605044435" sldId="2544"/>
            <ac:spMk id="11" creationId="{B59FCEF3-B015-47B8-8D8F-7C0C90D275EB}"/>
          </ac:spMkLst>
        </pc:spChg>
        <pc:spChg chg="mod">
          <ac:chgData name="Divya Haridas" userId="a512bb97030246d5" providerId="LiveId" clId="{ACA8A546-EEF5-4204-8D8B-D9F5551AA5AF}" dt="2024-06-26T14:22:23.261" v="429" actId="20577"/>
          <ac:spMkLst>
            <pc:docMk/>
            <pc:sldMk cId="605044435" sldId="2544"/>
            <ac:spMk id="12" creationId="{045C97E3-0CF5-415A-BEEC-B465AA7F130B}"/>
          </ac:spMkLst>
        </pc:spChg>
      </pc:sldChg>
      <pc:sldChg chg="addSp delSp modSp mod">
        <pc:chgData name="Divya Haridas" userId="a512bb97030246d5" providerId="LiveId" clId="{ACA8A546-EEF5-4204-8D8B-D9F5551AA5AF}" dt="2024-06-26T14:31:47.416" v="1002" actId="1076"/>
        <pc:sldMkLst>
          <pc:docMk/>
          <pc:sldMk cId="3298998420" sldId="2545"/>
        </pc:sldMkLst>
        <pc:spChg chg="add del mod">
          <ac:chgData name="Divya Haridas" userId="a512bb97030246d5" providerId="LiveId" clId="{ACA8A546-EEF5-4204-8D8B-D9F5551AA5AF}" dt="2024-06-26T14:30:31.641" v="990" actId="478"/>
          <ac:spMkLst>
            <pc:docMk/>
            <pc:sldMk cId="3298998420" sldId="2545"/>
            <ac:spMk id="3" creationId="{15D97E3A-BD35-1224-56A7-B9155CCA155E}"/>
          </ac:spMkLst>
        </pc:spChg>
        <pc:spChg chg="add del mod">
          <ac:chgData name="Divya Haridas" userId="a512bb97030246d5" providerId="LiveId" clId="{ACA8A546-EEF5-4204-8D8B-D9F5551AA5AF}" dt="2024-06-26T14:30:45.012" v="995" actId="478"/>
          <ac:spMkLst>
            <pc:docMk/>
            <pc:sldMk cId="3298998420" sldId="2545"/>
            <ac:spMk id="5" creationId="{C3633FF4-B66E-19AD-E80D-A9C90D2CCE49}"/>
          </ac:spMkLst>
        </pc:spChg>
        <pc:spChg chg="mod">
          <ac:chgData name="Divya Haridas" userId="a512bb97030246d5" providerId="LiveId" clId="{ACA8A546-EEF5-4204-8D8B-D9F5551AA5AF}" dt="2024-06-26T14:23:49.011" v="472" actId="20577"/>
          <ac:spMkLst>
            <pc:docMk/>
            <pc:sldMk cId="3298998420" sldId="2545"/>
            <ac:spMk id="14" creationId="{5A981189-9280-48E8-90AE-7F25E741BE94}"/>
          </ac:spMkLst>
        </pc:spChg>
        <pc:spChg chg="mod">
          <ac:chgData name="Divya Haridas" userId="a512bb97030246d5" providerId="LiveId" clId="{ACA8A546-EEF5-4204-8D8B-D9F5551AA5AF}" dt="2024-06-26T14:31:47.416" v="1002" actId="1076"/>
          <ac:spMkLst>
            <pc:docMk/>
            <pc:sldMk cId="3298998420" sldId="2545"/>
            <ac:spMk id="16" creationId="{5E9ED32E-028C-428E-97AF-168C8D6F92A9}"/>
          </ac:spMkLst>
        </pc:spChg>
        <pc:spChg chg="mod">
          <ac:chgData name="Divya Haridas" userId="a512bb97030246d5" providerId="LiveId" clId="{ACA8A546-EEF5-4204-8D8B-D9F5551AA5AF}" dt="2024-06-26T14:31:43.400" v="1001" actId="1076"/>
          <ac:spMkLst>
            <pc:docMk/>
            <pc:sldMk cId="3298998420" sldId="2545"/>
            <ac:spMk id="17" creationId="{98B9CB9E-1380-488B-88F1-B99F12EFA776}"/>
          </ac:spMkLst>
        </pc:spChg>
        <pc:spChg chg="del mod">
          <ac:chgData name="Divya Haridas" userId="a512bb97030246d5" providerId="LiveId" clId="{ACA8A546-EEF5-4204-8D8B-D9F5551AA5AF}" dt="2024-06-26T14:30:26.325" v="989" actId="478"/>
          <ac:spMkLst>
            <pc:docMk/>
            <pc:sldMk cId="3298998420" sldId="2545"/>
            <ac:spMk id="18" creationId="{94D72ABF-5D1D-4141-8DFE-03D197B7C1E3}"/>
          </ac:spMkLst>
        </pc:spChg>
        <pc:spChg chg="del mod">
          <ac:chgData name="Divya Haridas" userId="a512bb97030246d5" providerId="LiveId" clId="{ACA8A546-EEF5-4204-8D8B-D9F5551AA5AF}" dt="2024-06-26T14:30:37.991" v="993" actId="478"/>
          <ac:spMkLst>
            <pc:docMk/>
            <pc:sldMk cId="3298998420" sldId="2545"/>
            <ac:spMk id="19" creationId="{4C3079F2-FA5D-4717-9945-965E324EBF60}"/>
          </ac:spMkLst>
        </pc:spChg>
      </pc:sldChg>
      <pc:sldChg chg="addSp modSp mod">
        <pc:chgData name="Divya Haridas" userId="a512bb97030246d5" providerId="LiveId" clId="{ACA8A546-EEF5-4204-8D8B-D9F5551AA5AF}" dt="2024-06-26T14:48:15.361" v="1611" actId="20577"/>
        <pc:sldMkLst>
          <pc:docMk/>
          <pc:sldMk cId="954333892" sldId="2552"/>
        </pc:sldMkLst>
        <pc:spChg chg="add mod">
          <ac:chgData name="Divya Haridas" userId="a512bb97030246d5" providerId="LiveId" clId="{ACA8A546-EEF5-4204-8D8B-D9F5551AA5AF}" dt="2024-06-26T14:48:15.361" v="1611" actId="20577"/>
          <ac:spMkLst>
            <pc:docMk/>
            <pc:sldMk cId="954333892" sldId="2552"/>
            <ac:spMk id="2" creationId="{08BE2E05-87DE-CF77-4FB2-731CA3B266AB}"/>
          </ac:spMkLst>
        </pc:spChg>
        <pc:spChg chg="mod">
          <ac:chgData name="Divya Haridas" userId="a512bb97030246d5" providerId="LiveId" clId="{ACA8A546-EEF5-4204-8D8B-D9F5551AA5AF}" dt="2024-06-26T14:40:58.454" v="1278" actId="20577"/>
          <ac:spMkLst>
            <pc:docMk/>
            <pc:sldMk cId="954333892" sldId="2552"/>
            <ac:spMk id="3" creationId="{F73D75BE-E7AD-49A1-A453-D007D958AC3D}"/>
          </ac:spMkLst>
        </pc:spChg>
      </pc:sldChg>
      <pc:sldChg chg="modSp mod">
        <pc:chgData name="Divya Haridas" userId="a512bb97030246d5" providerId="LiveId" clId="{ACA8A546-EEF5-4204-8D8B-D9F5551AA5AF}" dt="2024-06-26T15:03:03.947" v="2292" actId="20577"/>
        <pc:sldMkLst>
          <pc:docMk/>
          <pc:sldMk cId="226842063" sldId="2554"/>
        </pc:sldMkLst>
        <pc:spChg chg="mod">
          <ac:chgData name="Divya Haridas" userId="a512bb97030246d5" providerId="LiveId" clId="{ACA8A546-EEF5-4204-8D8B-D9F5551AA5AF}" dt="2024-06-26T14:50:48.793" v="1702" actId="20577"/>
          <ac:spMkLst>
            <pc:docMk/>
            <pc:sldMk cId="226842063" sldId="2554"/>
            <ac:spMk id="5" creationId="{96DBE169-BA91-4B17-9AF2-4BAD528BEE06}"/>
          </ac:spMkLst>
        </pc:spChg>
        <pc:spChg chg="mod">
          <ac:chgData name="Divya Haridas" userId="a512bb97030246d5" providerId="LiveId" clId="{ACA8A546-EEF5-4204-8D8B-D9F5551AA5AF}" dt="2024-06-26T14:58:41.916" v="2059" actId="20577"/>
          <ac:spMkLst>
            <pc:docMk/>
            <pc:sldMk cId="226842063" sldId="2554"/>
            <ac:spMk id="7" creationId="{87FCC6D1-213C-4A86-A2D0-742E15438C09}"/>
          </ac:spMkLst>
        </pc:spChg>
        <pc:spChg chg="mod">
          <ac:chgData name="Divya Haridas" userId="a512bb97030246d5" providerId="LiveId" clId="{ACA8A546-EEF5-4204-8D8B-D9F5551AA5AF}" dt="2024-06-26T14:49:54.777" v="1689" actId="20577"/>
          <ac:spMkLst>
            <pc:docMk/>
            <pc:sldMk cId="226842063" sldId="2554"/>
            <ac:spMk id="8" creationId="{D9C2EAA8-D3C6-403B-B439-F95C60D0B3B9}"/>
          </ac:spMkLst>
        </pc:spChg>
        <pc:spChg chg="mod">
          <ac:chgData name="Divya Haridas" userId="a512bb97030246d5" providerId="LiveId" clId="{ACA8A546-EEF5-4204-8D8B-D9F5551AA5AF}" dt="2024-06-26T14:59:06.634" v="2078" actId="20577"/>
          <ac:spMkLst>
            <pc:docMk/>
            <pc:sldMk cId="226842063" sldId="2554"/>
            <ac:spMk id="20" creationId="{82414D74-66D2-4C65-A48E-39F723FB2B2F}"/>
          </ac:spMkLst>
        </pc:spChg>
        <pc:spChg chg="mod">
          <ac:chgData name="Divya Haridas" userId="a512bb97030246d5" providerId="LiveId" clId="{ACA8A546-EEF5-4204-8D8B-D9F5551AA5AF}" dt="2024-06-26T15:02:18.090" v="2257" actId="20577"/>
          <ac:spMkLst>
            <pc:docMk/>
            <pc:sldMk cId="226842063" sldId="2554"/>
            <ac:spMk id="21" creationId="{E4D7EF6E-37B1-4694-B769-3DDEC29D8381}"/>
          </ac:spMkLst>
        </pc:spChg>
        <pc:spChg chg="mod">
          <ac:chgData name="Divya Haridas" userId="a512bb97030246d5" providerId="LiveId" clId="{ACA8A546-EEF5-4204-8D8B-D9F5551AA5AF}" dt="2024-06-26T15:03:03.947" v="2292" actId="20577"/>
          <ac:spMkLst>
            <pc:docMk/>
            <pc:sldMk cId="226842063" sldId="2554"/>
            <ac:spMk id="22" creationId="{ABF89FBA-20AC-4FD7-833B-ADA0EEFFCADC}"/>
          </ac:spMkLst>
        </pc:spChg>
        <pc:spChg chg="mod">
          <ac:chgData name="Divya Haridas" userId="a512bb97030246d5" providerId="LiveId" clId="{ACA8A546-EEF5-4204-8D8B-D9F5551AA5AF}" dt="2024-06-26T14:58:00.093" v="2009" actId="12"/>
          <ac:spMkLst>
            <pc:docMk/>
            <pc:sldMk cId="226842063" sldId="2554"/>
            <ac:spMk id="66" creationId="{1AEF3ED8-A75C-4318-877C-139C98C0007D}"/>
          </ac:spMkLst>
        </pc:spChg>
      </pc:sldChg>
      <pc:sldChg chg="addSp delSp modSp mod">
        <pc:chgData name="Divya Haridas" userId="a512bb97030246d5" providerId="LiveId" clId="{ACA8A546-EEF5-4204-8D8B-D9F5551AA5AF}" dt="2024-06-26T15:42:42.256" v="2781" actId="12"/>
        <pc:sldMkLst>
          <pc:docMk/>
          <pc:sldMk cId="1684697404" sldId="2574"/>
        </pc:sldMkLst>
        <pc:spChg chg="add del mod">
          <ac:chgData name="Divya Haridas" userId="a512bb97030246d5" providerId="LiveId" clId="{ACA8A546-EEF5-4204-8D8B-D9F5551AA5AF}" dt="2024-06-26T15:04:09.218" v="2339" actId="478"/>
          <ac:spMkLst>
            <pc:docMk/>
            <pc:sldMk cId="1684697404" sldId="2574"/>
            <ac:spMk id="3" creationId="{E53C3A50-26DB-D68B-50ED-9733594CB154}"/>
          </ac:spMkLst>
        </pc:spChg>
        <pc:spChg chg="add del mod">
          <ac:chgData name="Divya Haridas" userId="a512bb97030246d5" providerId="LiveId" clId="{ACA8A546-EEF5-4204-8D8B-D9F5551AA5AF}" dt="2024-06-26T15:04:03.978" v="2337" actId="478"/>
          <ac:spMkLst>
            <pc:docMk/>
            <pc:sldMk cId="1684697404" sldId="2574"/>
            <ac:spMk id="5" creationId="{82029E11-5EF3-76BA-44F5-D7B971D1E650}"/>
          </ac:spMkLst>
        </pc:spChg>
        <pc:spChg chg="add del mod">
          <ac:chgData name="Divya Haridas" userId="a512bb97030246d5" providerId="LiveId" clId="{ACA8A546-EEF5-4204-8D8B-D9F5551AA5AF}" dt="2024-06-26T15:04:12.420" v="2340" actId="478"/>
          <ac:spMkLst>
            <pc:docMk/>
            <pc:sldMk cId="1684697404" sldId="2574"/>
            <ac:spMk id="7" creationId="{4332CC21-97EE-013C-06A6-DED6E5CB56ED}"/>
          </ac:spMkLst>
        </pc:spChg>
        <pc:spChg chg="add del mod">
          <ac:chgData name="Divya Haridas" userId="a512bb97030246d5" providerId="LiveId" clId="{ACA8A546-EEF5-4204-8D8B-D9F5551AA5AF}" dt="2024-06-26T15:04:14.600" v="2341" actId="478"/>
          <ac:spMkLst>
            <pc:docMk/>
            <pc:sldMk cId="1684697404" sldId="2574"/>
            <ac:spMk id="9" creationId="{4919AF23-37E3-82B5-A54F-6A905CFE4D16}"/>
          </ac:spMkLst>
        </pc:spChg>
        <pc:spChg chg="add del mod">
          <ac:chgData name="Divya Haridas" userId="a512bb97030246d5" providerId="LiveId" clId="{ACA8A546-EEF5-4204-8D8B-D9F5551AA5AF}" dt="2024-06-26T15:04:41.924" v="2346" actId="478"/>
          <ac:spMkLst>
            <pc:docMk/>
            <pc:sldMk cId="1684697404" sldId="2574"/>
            <ac:spMk id="11" creationId="{FE463F90-DC99-9279-B74C-25C02033CA49}"/>
          </ac:spMkLst>
        </pc:spChg>
        <pc:spChg chg="mod">
          <ac:chgData name="Divya Haridas" userId="a512bb97030246d5" providerId="LiveId" clId="{ACA8A546-EEF5-4204-8D8B-D9F5551AA5AF}" dt="2024-06-26T15:05:57.304" v="2426" actId="20577"/>
          <ac:spMkLst>
            <pc:docMk/>
            <pc:sldMk cId="1684697404" sldId="2574"/>
            <ac:spMk id="12" creationId="{13F9A722-C416-4CA0-9E81-3AB439623A87}"/>
          </ac:spMkLst>
        </pc:spChg>
        <pc:spChg chg="add del mod">
          <ac:chgData name="Divya Haridas" userId="a512bb97030246d5" providerId="LiveId" clId="{ACA8A546-EEF5-4204-8D8B-D9F5551AA5AF}" dt="2024-06-26T15:04:50.002" v="2349" actId="478"/>
          <ac:spMkLst>
            <pc:docMk/>
            <pc:sldMk cId="1684697404" sldId="2574"/>
            <ac:spMk id="14" creationId="{F837ACA9-E6A6-DEF4-7285-A0895872FABF}"/>
          </ac:spMkLst>
        </pc:spChg>
        <pc:spChg chg="add del mod">
          <ac:chgData name="Divya Haridas" userId="a512bb97030246d5" providerId="LiveId" clId="{ACA8A546-EEF5-4204-8D8B-D9F5551AA5AF}" dt="2024-06-26T15:04:57.610" v="2351" actId="478"/>
          <ac:spMkLst>
            <pc:docMk/>
            <pc:sldMk cId="1684697404" sldId="2574"/>
            <ac:spMk id="16" creationId="{315E1424-2B89-D83A-3B9B-0788D787AAF4}"/>
          </ac:spMkLst>
        </pc:spChg>
        <pc:spChg chg="mod">
          <ac:chgData name="Divya Haridas" userId="a512bb97030246d5" providerId="LiveId" clId="{ACA8A546-EEF5-4204-8D8B-D9F5551AA5AF}" dt="2024-06-26T15:42:42.256" v="2781" actId="12"/>
          <ac:spMkLst>
            <pc:docMk/>
            <pc:sldMk cId="1684697404" sldId="2574"/>
            <ac:spMk id="17" creationId="{4E6B8FC3-C6AB-4C05-AB1A-6A425F437168}"/>
          </ac:spMkLst>
        </pc:spChg>
        <pc:spChg chg="mod">
          <ac:chgData name="Divya Haridas" userId="a512bb97030246d5" providerId="LiveId" clId="{ACA8A546-EEF5-4204-8D8B-D9F5551AA5AF}" dt="2024-06-26T15:42:20.626" v="2778" actId="1076"/>
          <ac:spMkLst>
            <pc:docMk/>
            <pc:sldMk cId="1684697404" sldId="2574"/>
            <ac:spMk id="18" creationId="{6D905B54-BC78-4D3A-98A7-8BF350FAE60E}"/>
          </ac:spMkLst>
        </pc:spChg>
        <pc:spChg chg="del mod">
          <ac:chgData name="Divya Haridas" userId="a512bb97030246d5" providerId="LiveId" clId="{ACA8A546-EEF5-4204-8D8B-D9F5551AA5AF}" dt="2024-06-26T15:04:34.055" v="2344" actId="478"/>
          <ac:spMkLst>
            <pc:docMk/>
            <pc:sldMk cId="1684697404" sldId="2574"/>
            <ac:spMk id="19" creationId="{35D841AC-77B9-46F0-877E-EDFD058BCBF2}"/>
          </ac:spMkLst>
        </pc:spChg>
        <pc:spChg chg="del mod">
          <ac:chgData name="Divya Haridas" userId="a512bb97030246d5" providerId="LiveId" clId="{ACA8A546-EEF5-4204-8D8B-D9F5551AA5AF}" dt="2024-06-26T15:04:37.781" v="2345" actId="478"/>
          <ac:spMkLst>
            <pc:docMk/>
            <pc:sldMk cId="1684697404" sldId="2574"/>
            <ac:spMk id="20" creationId="{D20F164F-C51A-49BD-BCBB-07C7BED267C0}"/>
          </ac:spMkLst>
        </pc:spChg>
        <pc:spChg chg="del">
          <ac:chgData name="Divya Haridas" userId="a512bb97030246d5" providerId="LiveId" clId="{ACA8A546-EEF5-4204-8D8B-D9F5551AA5AF}" dt="2024-06-26T15:04:53.630" v="2350" actId="478"/>
          <ac:spMkLst>
            <pc:docMk/>
            <pc:sldMk cId="1684697404" sldId="2574"/>
            <ac:spMk id="21" creationId="{F6997EE2-4A7E-42BA-A9A4-CA8914C6CA1F}"/>
          </ac:spMkLst>
        </pc:spChg>
        <pc:spChg chg="del mod">
          <ac:chgData name="Divya Haridas" userId="a512bb97030246d5" providerId="LiveId" clId="{ACA8A546-EEF5-4204-8D8B-D9F5551AA5AF}" dt="2024-06-26T15:04:47.557" v="2348" actId="478"/>
          <ac:spMkLst>
            <pc:docMk/>
            <pc:sldMk cId="1684697404" sldId="2574"/>
            <ac:spMk id="22" creationId="{3604A973-1FC1-4BD3-A8B8-0C46262D77B6}"/>
          </ac:spMkLst>
        </pc:spChg>
        <pc:spChg chg="del">
          <ac:chgData name="Divya Haridas" userId="a512bb97030246d5" providerId="LiveId" clId="{ACA8A546-EEF5-4204-8D8B-D9F5551AA5AF}" dt="2024-06-26T15:05:09.337" v="2354" actId="478"/>
          <ac:spMkLst>
            <pc:docMk/>
            <pc:sldMk cId="1684697404" sldId="2574"/>
            <ac:spMk id="23" creationId="{F71130C1-E2E7-4700-A220-231BB58349DE}"/>
          </ac:spMkLst>
        </pc:spChg>
        <pc:spChg chg="del mod">
          <ac:chgData name="Divya Haridas" userId="a512bb97030246d5" providerId="LiveId" clId="{ACA8A546-EEF5-4204-8D8B-D9F5551AA5AF}" dt="2024-06-26T15:05:05.967" v="2353" actId="478"/>
          <ac:spMkLst>
            <pc:docMk/>
            <pc:sldMk cId="1684697404" sldId="2574"/>
            <ac:spMk id="24" creationId="{DDC5EC52-0B52-4D0E-B00E-8E5EF35BC9CD}"/>
          </ac:spMkLst>
        </pc:spChg>
        <pc:spChg chg="add del mod">
          <ac:chgData name="Divya Haridas" userId="a512bb97030246d5" providerId="LiveId" clId="{ACA8A546-EEF5-4204-8D8B-D9F5551AA5AF}" dt="2024-06-26T15:05:11.297" v="2355" actId="478"/>
          <ac:spMkLst>
            <pc:docMk/>
            <pc:sldMk cId="1684697404" sldId="2574"/>
            <ac:spMk id="27" creationId="{C4B1E825-68B2-0645-FBC7-BD24A412D4D1}"/>
          </ac:spMkLst>
        </pc:spChg>
        <pc:picChg chg="del">
          <ac:chgData name="Divya Haridas" userId="a512bb97030246d5" providerId="LiveId" clId="{ACA8A546-EEF5-4204-8D8B-D9F5551AA5AF}" dt="2024-06-26T15:03:50.613" v="2333" actId="478"/>
          <ac:picMkLst>
            <pc:docMk/>
            <pc:sldMk cId="1684697404" sldId="2574"/>
            <ac:picMk id="25" creationId="{28471B48-B5D4-4311-8051-3D8458674D12}"/>
          </ac:picMkLst>
        </pc:picChg>
        <pc:picChg chg="del">
          <ac:chgData name="Divya Haridas" userId="a512bb97030246d5" providerId="LiveId" clId="{ACA8A546-EEF5-4204-8D8B-D9F5551AA5AF}" dt="2024-06-26T15:03:52.484" v="2334" actId="478"/>
          <ac:picMkLst>
            <pc:docMk/>
            <pc:sldMk cId="1684697404" sldId="2574"/>
            <ac:picMk id="29" creationId="{1507C138-F295-471C-A7C2-F827C437DE97}"/>
          </ac:picMkLst>
        </pc:picChg>
        <pc:picChg chg="del">
          <ac:chgData name="Divya Haridas" userId="a512bb97030246d5" providerId="LiveId" clId="{ACA8A546-EEF5-4204-8D8B-D9F5551AA5AF}" dt="2024-06-26T15:03:54.442" v="2335" actId="478"/>
          <ac:picMkLst>
            <pc:docMk/>
            <pc:sldMk cId="1684697404" sldId="2574"/>
            <ac:picMk id="30" creationId="{10D7B446-4830-437D-90F2-78FF39F842A8}"/>
          </ac:picMkLst>
        </pc:picChg>
        <pc:picChg chg="del">
          <ac:chgData name="Divya Haridas" userId="a512bb97030246d5" providerId="LiveId" clId="{ACA8A546-EEF5-4204-8D8B-D9F5551AA5AF}" dt="2024-06-26T15:03:56.549" v="2336" actId="478"/>
          <ac:picMkLst>
            <pc:docMk/>
            <pc:sldMk cId="1684697404" sldId="2574"/>
            <ac:picMk id="31" creationId="{7453335E-1D5E-4FDC-8418-75FFB424DE6C}"/>
          </ac:picMkLst>
        </pc:picChg>
      </pc:sldChg>
      <pc:sldChg chg="addSp delSp modSp mod">
        <pc:chgData name="Divya Haridas" userId="a512bb97030246d5" providerId="LiveId" clId="{ACA8A546-EEF5-4204-8D8B-D9F5551AA5AF}" dt="2024-06-26T15:47:12.509" v="2937" actId="122"/>
        <pc:sldMkLst>
          <pc:docMk/>
          <pc:sldMk cId="389446795" sldId="2576"/>
        </pc:sldMkLst>
        <pc:spChg chg="add del mod">
          <ac:chgData name="Divya Haridas" userId="a512bb97030246d5" providerId="LiveId" clId="{ACA8A546-EEF5-4204-8D8B-D9F5551AA5AF}" dt="2024-06-26T15:44:37.451" v="2900" actId="478"/>
          <ac:spMkLst>
            <pc:docMk/>
            <pc:sldMk cId="389446795" sldId="2576"/>
            <ac:spMk id="3" creationId="{AC16768C-92E1-5268-2808-D4A4B001B53C}"/>
          </ac:spMkLst>
        </pc:spChg>
        <pc:spChg chg="add mod">
          <ac:chgData name="Divya Haridas" userId="a512bb97030246d5" providerId="LiveId" clId="{ACA8A546-EEF5-4204-8D8B-D9F5551AA5AF}" dt="2024-06-26T15:47:12.509" v="2937" actId="122"/>
          <ac:spMkLst>
            <pc:docMk/>
            <pc:sldMk cId="389446795" sldId="2576"/>
            <ac:spMk id="4" creationId="{8B782B4C-BC56-DB30-5351-2B5A5AD7FA92}"/>
          </ac:spMkLst>
        </pc:spChg>
        <pc:spChg chg="mod">
          <ac:chgData name="Divya Haridas" userId="a512bb97030246d5" providerId="LiveId" clId="{ACA8A546-EEF5-4204-8D8B-D9F5551AA5AF}" dt="2024-06-26T15:45:39.733" v="2921" actId="122"/>
          <ac:spMkLst>
            <pc:docMk/>
            <pc:sldMk cId="389446795" sldId="2576"/>
            <ac:spMk id="8" creationId="{AB58A585-52FA-4A45-B2D0-660EC2D22B31}"/>
          </ac:spMkLst>
        </pc:spChg>
        <pc:spChg chg="mod">
          <ac:chgData name="Divya Haridas" userId="a512bb97030246d5" providerId="LiveId" clId="{ACA8A546-EEF5-4204-8D8B-D9F5551AA5AF}" dt="2024-06-26T15:45:53.750" v="2923" actId="1076"/>
          <ac:spMkLst>
            <pc:docMk/>
            <pc:sldMk cId="389446795" sldId="2576"/>
            <ac:spMk id="10" creationId="{76C3E0A7-1C3E-0A40-AC21-1EAD4086CBB7}"/>
          </ac:spMkLst>
        </pc:spChg>
        <pc:spChg chg="mod">
          <ac:chgData name="Divya Haridas" userId="a512bb97030246d5" providerId="LiveId" clId="{ACA8A546-EEF5-4204-8D8B-D9F5551AA5AF}" dt="2024-06-26T15:45:48.024" v="2922" actId="1076"/>
          <ac:spMkLst>
            <pc:docMk/>
            <pc:sldMk cId="389446795" sldId="2576"/>
            <ac:spMk id="12" creationId="{F82458FA-5D5F-6A41-B047-910858C1E142}"/>
          </ac:spMkLst>
        </pc:spChg>
        <pc:graphicFrameChg chg="del">
          <ac:chgData name="Divya Haridas" userId="a512bb97030246d5" providerId="LiveId" clId="{ACA8A546-EEF5-4204-8D8B-D9F5551AA5AF}" dt="2024-06-26T15:44:34.754" v="2899" actId="478"/>
          <ac:graphicFrameMkLst>
            <pc:docMk/>
            <pc:sldMk cId="389446795" sldId="2576"/>
            <ac:graphicFrameMk id="16" creationId="{8F6D4133-13DB-4D35-AA57-2E241762BC26}"/>
          </ac:graphicFrameMkLst>
        </pc:graphicFrameChg>
      </pc:sldChg>
      <pc:sldChg chg="addSp modSp mod">
        <pc:chgData name="Divya Haridas" userId="a512bb97030246d5" providerId="LiveId" clId="{ACA8A546-EEF5-4204-8D8B-D9F5551AA5AF}" dt="2024-06-26T14:39:04.098" v="1259" actId="20577"/>
        <pc:sldMkLst>
          <pc:docMk/>
          <pc:sldMk cId="202479834" sldId="2582"/>
        </pc:sldMkLst>
        <pc:spChg chg="add mod">
          <ac:chgData name="Divya Haridas" userId="a512bb97030246d5" providerId="LiveId" clId="{ACA8A546-EEF5-4204-8D8B-D9F5551AA5AF}" dt="2024-06-26T14:39:04.098" v="1259" actId="20577"/>
          <ac:spMkLst>
            <pc:docMk/>
            <pc:sldMk cId="202479834" sldId="2582"/>
            <ac:spMk id="2" creationId="{D4D3A44A-F4B7-01AF-9EEE-B3AE676FCF91}"/>
          </ac:spMkLst>
        </pc:spChg>
        <pc:spChg chg="mod">
          <ac:chgData name="Divya Haridas" userId="a512bb97030246d5" providerId="LiveId" clId="{ACA8A546-EEF5-4204-8D8B-D9F5551AA5AF}" dt="2024-06-26T14:32:38.694" v="1012" actId="20577"/>
          <ac:spMkLst>
            <pc:docMk/>
            <pc:sldMk cId="202479834" sldId="2582"/>
            <ac:spMk id="6" creationId="{AD8CD555-AB49-4CAE-998F-97A85F59AD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78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663" r:id="rId46"/>
    <p:sldLayoutId id="2147483725" r:id="rId47"/>
    <p:sldLayoutId id="2147483726" r:id="rId48"/>
    <p:sldLayoutId id="2147483675" r:id="rId49"/>
    <p:sldLayoutId id="2147483677" r:id="rId50"/>
    <p:sldLayoutId id="2147483729" r:id="rId51"/>
    <p:sldLayoutId id="2147483728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4" y="1556796"/>
            <a:ext cx="7252505" cy="891250"/>
          </a:xfrm>
        </p:spPr>
        <p:txBody>
          <a:bodyPr/>
          <a:lstStyle/>
          <a:p>
            <a:r>
              <a:rPr lang="en-US" dirty="0"/>
              <a:t>Carrier Development Analysis Report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540" y="4108361"/>
            <a:ext cx="7252504" cy="338549"/>
          </a:xfrm>
        </p:spPr>
        <p:txBody>
          <a:bodyPr/>
          <a:lstStyle/>
          <a:p>
            <a:r>
              <a:rPr lang="en-US" dirty="0"/>
              <a:t>ACME CORPORATION</a:t>
            </a:r>
          </a:p>
          <a:p>
            <a:endParaRPr lang="en-US" dirty="0"/>
          </a:p>
        </p:txBody>
      </p:sp>
      <p:pic>
        <p:nvPicPr>
          <p:cNvPr id="13" name="Picture Placeholder 5" descr="Building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50CE80-CA72-48E8-BA6A-98B4A0501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Average years in current role vs Job Role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BAF650-FD43-47DB-AB10-61E4F4A72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Average job satisfaction &amp; Job involvement by educational field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16BB79-5932-44CF-9C3A-407F48496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Job role vs department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C7D62EB-2597-47CE-BB7C-6A6EAB5BC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No of years since last promotion vs department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2271CFC-BF42-4890-8441-5320497A37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Average years since last promotion vs job role.</a:t>
            </a:r>
          </a:p>
        </p:txBody>
      </p:sp>
      <p:pic>
        <p:nvPicPr>
          <p:cNvPr id="5" name="Picture Placeholder 4" descr="Two people sitting at a table&#10;&#10;Description automatically generated">
            <a:extLst>
              <a:ext uri="{FF2B5EF4-FFF2-40B4-BE49-F238E27FC236}">
                <a16:creationId xmlns:a16="http://schemas.microsoft.com/office/drawing/2014/main" id="{7DE76D96-D2E8-6F4E-BE03-3ADF7B81D9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9952" r="19952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70926E-C29D-CA65-5585-9780FEC80746}"/>
              </a:ext>
            </a:extLst>
          </p:cNvPr>
          <p:cNvSpPr txBox="1"/>
          <p:nvPr/>
        </p:nvSpPr>
        <p:spPr>
          <a:xfrm>
            <a:off x="7559432" y="6038491"/>
            <a:ext cx="429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 years at company by department</a:t>
            </a:r>
          </a:p>
        </p:txBody>
      </p:sp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49062A-D4B8-4980-B15D-2F0CF58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891" y="1691472"/>
            <a:ext cx="504559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years in Current role </a:t>
            </a:r>
            <a:br>
              <a:rPr lang="en-US" dirty="0"/>
            </a:br>
            <a:r>
              <a:rPr lang="en-US" dirty="0"/>
              <a:t> vs </a:t>
            </a:r>
            <a:r>
              <a:rPr lang="en-US" dirty="0">
                <a:solidFill>
                  <a:schemeClr val="accent1"/>
                </a:solidFill>
              </a:rPr>
              <a:t>Job Role 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9FCEF3-B015-47B8-8D8F-7C0C90D275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the comparison, it shows that the manager has 16.52%, maximum no of years in the current role. The least is by Sales Representative. The employees stay for a longer time when they have promotion processes, provide training and development opportunities.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45C97E3-0CF5-415A-BEEC-B465AA7F13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3" name="Picture Placeholder 12" descr="A group of people sitting in front of a window">
            <a:extLst>
              <a:ext uri="{FF2B5EF4-FFF2-40B4-BE49-F238E27FC236}">
                <a16:creationId xmlns:a16="http://schemas.microsoft.com/office/drawing/2014/main" id="{52A2CEC9-3F71-424A-8B32-9D07BE6254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976" b="13760"/>
          <a:stretch/>
        </p:blipFill>
        <p:spPr>
          <a:xfrm>
            <a:off x="0" y="3500438"/>
            <a:ext cx="12192000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6" y="1193765"/>
            <a:ext cx="438584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job Satisfaction &amp; Job Involvement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>
                <a:solidFill>
                  <a:srgbClr val="5DAAB0"/>
                </a:solidFill>
              </a:rPr>
              <a:t>Educational Field </a:t>
            </a:r>
          </a:p>
        </p:txBody>
      </p:sp>
      <p:pic>
        <p:nvPicPr>
          <p:cNvPr id="21" name="Picture Placeholder 20" descr="A group of people sitting at a table ">
            <a:extLst>
              <a:ext uri="{FF2B5EF4-FFF2-40B4-BE49-F238E27FC236}">
                <a16:creationId xmlns:a16="http://schemas.microsoft.com/office/drawing/2014/main" id="{ED555F39-395C-4F00-87D7-A02A9B8835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4" r="6454"/>
          <a:stretch>
            <a:fillRect/>
          </a:stretch>
        </p:blipFill>
        <p:spPr>
          <a:xfrm>
            <a:off x="844947" y="2632337"/>
            <a:ext cx="4385841" cy="3357563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03095" y="1856546"/>
            <a:ext cx="3664558" cy="5768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9ED32E-028C-428E-97AF-168C8D6F9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5808" y="2433440"/>
            <a:ext cx="3046413" cy="3044825"/>
          </a:xfrm>
        </p:spPr>
        <p:txBody>
          <a:bodyPr>
            <a:noAutofit/>
          </a:bodyPr>
          <a:lstStyle/>
          <a:p>
            <a:r>
              <a:rPr lang="en-US" sz="1800" dirty="0"/>
              <a:t>Life science, Marketing and medical is more compared to the other jobs</a:t>
            </a:r>
          </a:p>
          <a:p>
            <a:r>
              <a:rPr lang="en-US" sz="1800" dirty="0"/>
              <a:t>More job involvement and job satisfaction happens when there are more flexible work schedules</a:t>
            </a:r>
          </a:p>
          <a:p>
            <a:r>
              <a:rPr lang="en-US" sz="1800" dirty="0"/>
              <a:t>Include more recreational activities, to relieve the stress </a:t>
            </a:r>
          </a:p>
          <a:p>
            <a:r>
              <a:rPr lang="en-US" sz="1800" dirty="0"/>
              <a:t>Companies form collaborative culture</a:t>
            </a:r>
          </a:p>
        </p:txBody>
      </p:sp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Two people standing in front of a window&#10; ">
            <a:extLst>
              <a:ext uri="{FF2B5EF4-FFF2-40B4-BE49-F238E27FC236}">
                <a16:creationId xmlns:a16="http://schemas.microsoft.com/office/drawing/2014/main" id="{CF497EBA-3F02-4AFE-A2E1-05410BF6A4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219" r="26219"/>
          <a:stretch/>
        </p:blipFill>
        <p:spPr/>
      </p:pic>
      <p:pic>
        <p:nvPicPr>
          <p:cNvPr id="13" name="Picture Placeholder 12" descr="A person standing on a table&#10; ">
            <a:extLst>
              <a:ext uri="{FF2B5EF4-FFF2-40B4-BE49-F238E27FC236}">
                <a16:creationId xmlns:a16="http://schemas.microsoft.com/office/drawing/2014/main" id="{A4B6015D-7E4F-478A-B264-E70A90F082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35" r="14435"/>
          <a:stretch>
            <a:fillRect/>
          </a:stretch>
        </p:blipFill>
        <p:spPr/>
      </p:pic>
      <p:pic>
        <p:nvPicPr>
          <p:cNvPr id="11" name="Picture Placeholder 13" descr="3 ladies in discussion">
            <a:extLst>
              <a:ext uri="{FF2B5EF4-FFF2-40B4-BE49-F238E27FC236}">
                <a16:creationId xmlns:a16="http://schemas.microsoft.com/office/drawing/2014/main" id="{FD7B103C-B5B8-46F9-B225-3C5D1DF40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46" b="5646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D8CD555-AB49-4CAE-998F-97A85F5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524171"/>
            <a:ext cx="2718435" cy="3116175"/>
          </a:xfrm>
        </p:spPr>
        <p:txBody>
          <a:bodyPr>
            <a:normAutofit fontScale="90000"/>
          </a:bodyPr>
          <a:lstStyle/>
          <a:p>
            <a:r>
              <a:rPr lang="en-US" dirty="0"/>
              <a:t>No of Years since last Promotion vs Department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3A44A-F4B7-01AF-9EEE-B3AE676FCF91}"/>
              </a:ext>
            </a:extLst>
          </p:cNvPr>
          <p:cNvSpPr txBox="1"/>
          <p:nvPr/>
        </p:nvSpPr>
        <p:spPr>
          <a:xfrm>
            <a:off x="232913" y="3209026"/>
            <a:ext cx="28938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 R&amp;D, there are 2054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has 1050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HR has 112 employees </a:t>
            </a:r>
          </a:p>
          <a:p>
            <a:endParaRPr lang="en-US" dirty="0"/>
          </a:p>
          <a:p>
            <a:r>
              <a:rPr lang="en-US" dirty="0"/>
              <a:t>This shows that more employees has retained in R&amp;D than HR. </a:t>
            </a:r>
          </a:p>
          <a:p>
            <a:r>
              <a:rPr lang="en-US" dirty="0"/>
              <a:t>Companies should provide competitive pay and perks. </a:t>
            </a:r>
          </a:p>
        </p:txBody>
      </p:sp>
    </p:spTree>
    <p:extLst>
      <p:ext uri="{BB962C8B-B14F-4D97-AF65-F5344CB8AC3E}">
        <p14:creationId xmlns:p14="http://schemas.microsoft.com/office/powerpoint/2010/main" val="2024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Job role vs Department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FBB8-2A87-4FDD-8742-D0C12871A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E2E05-87DE-CF77-4FB2-731CA3B266AB}"/>
              </a:ext>
            </a:extLst>
          </p:cNvPr>
          <p:cNvSpPr txBox="1"/>
          <p:nvPr/>
        </p:nvSpPr>
        <p:spPr>
          <a:xfrm>
            <a:off x="1035169" y="1604511"/>
            <a:ext cx="80829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For the count of job role vs department,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R&amp;D has a maximum of 961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Sales has 446 employees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Human resources has 63 employees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 The companies should promote wellness and recognize the good work for employee retention and foster the culture of continuous learning.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81" y="648491"/>
            <a:ext cx="5766777" cy="1798186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Years Since last Promotion </a:t>
            </a:r>
            <a:r>
              <a:rPr lang="en-US" dirty="0">
                <a:solidFill>
                  <a:srgbClr val="5DAAB0"/>
                </a:solidFill>
              </a:rPr>
              <a:t>Vs Job Role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6263CE43-D410-4BF8-8529-41197F40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9560" t="-29716" r="-29560" b="-29716"/>
          <a:stretch/>
        </p:blipFill>
        <p:spPr>
          <a:xfrm>
            <a:off x="6687422" y="1038724"/>
            <a:ext cx="804759" cy="804759"/>
          </a:xfrm>
        </p:spPr>
      </p:pic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44B7CF38-0B19-41D9-8D37-6D59A3F3E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2179" t="-22322" r="-22179" b="-22322"/>
          <a:stretch/>
        </p:blipFill>
        <p:spPr>
          <a:xfrm>
            <a:off x="6687422" y="2330235"/>
            <a:ext cx="804759" cy="804759"/>
          </a:xfrm>
        </p:spPr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26AA0551-AA74-4E7E-80AF-5D856020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27274" t="-27427" r="-27274" b="-27427"/>
          <a:stretch/>
        </p:blipFill>
        <p:spPr>
          <a:xfrm>
            <a:off x="6687422" y="3621746"/>
            <a:ext cx="804759" cy="804759"/>
          </a:xfrm>
        </p:spPr>
      </p:pic>
      <p:pic>
        <p:nvPicPr>
          <p:cNvPr id="54" name="Picture Placeholder 53">
            <a:extLst>
              <a:ext uri="{FF2B5EF4-FFF2-40B4-BE49-F238E27FC236}">
                <a16:creationId xmlns:a16="http://schemas.microsoft.com/office/drawing/2014/main" id="{21139392-74B8-43B3-BFDF-58CAC133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30855" t="-31015" r="-30855" b="-31015"/>
          <a:stretch/>
        </p:blipFill>
        <p:spPr>
          <a:xfrm>
            <a:off x="6687422" y="4913257"/>
            <a:ext cx="804759" cy="80475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Offer competitive pay and perks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Empower Employees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Adequate resources necessary for daily working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F89FBA-20AC-4FD7-833B-ADA0EEFFCA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Create career development roadmaps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manager has the maximum of 4.83% compared to other job roles.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HR and sales representative has the least of  1.27% and 1.06% among the other roles.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companies should provide the employee benefits, challenge employees and celebrate employee milestone. </a:t>
            </a:r>
          </a:p>
        </p:txBody>
      </p:sp>
    </p:spTree>
    <p:extLst>
      <p:ext uri="{BB962C8B-B14F-4D97-AF65-F5344CB8AC3E}">
        <p14:creationId xmlns:p14="http://schemas.microsoft.com/office/powerpoint/2010/main" val="22684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Average Years at Company by Department</a:t>
            </a:r>
            <a:br>
              <a:rPr lang="en-US" sz="4400" dirty="0"/>
            </a:br>
            <a:r>
              <a:rPr lang="en-US" dirty="0"/>
              <a:t>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E6B8FC3-C6AB-4C05-AB1A-6A425F4371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71086" y="2228614"/>
            <a:ext cx="7720642" cy="4206691"/>
          </a:xfrm>
        </p:spPr>
        <p:txBody>
          <a:bodyPr/>
          <a:lstStyle/>
          <a:p>
            <a:r>
              <a:rPr lang="en-US" sz="2400" dirty="0"/>
              <a:t>When the average of years at the company is taken its almost equal across the departments</a:t>
            </a:r>
          </a:p>
          <a:p>
            <a:r>
              <a:rPr lang="en-US" sz="2400" dirty="0"/>
              <a:t>R&amp;D-32.1%</a:t>
            </a:r>
          </a:p>
          <a:p>
            <a:r>
              <a:rPr lang="en-US" sz="2400" dirty="0"/>
              <a:t>Sales-34.06%</a:t>
            </a:r>
          </a:p>
          <a:p>
            <a:r>
              <a:rPr lang="en-US" sz="2400" dirty="0"/>
              <a:t>HR-33.84%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companies should provide feedback regularly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Empowered employees feel more invested in their roles and company’s success, leading to higher engagement and job satisfaction.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905B54-BC78-4D3A-98A7-8BF350FAE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2770" y="655609"/>
            <a:ext cx="3777275" cy="1473792"/>
          </a:xfrm>
        </p:spPr>
        <p:txBody>
          <a:bodyPr/>
          <a:lstStyle/>
          <a:p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8469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1" y="839972"/>
            <a:ext cx="11005951" cy="3835545"/>
          </a:xfrm>
        </p:spPr>
        <p:txBody>
          <a:bodyPr/>
          <a:lstStyle/>
          <a:p>
            <a:pPr algn="ctr"/>
            <a:r>
              <a:rPr lang="en-US" dirty="0"/>
              <a:t>Divya Haridas </a:t>
            </a:r>
            <a:br>
              <a:rPr lang="en-US" dirty="0"/>
            </a:br>
            <a:r>
              <a:rPr lang="en-US" dirty="0">
                <a:solidFill>
                  <a:srgbClr val="5DAAB0"/>
                </a:solidFill>
              </a:rPr>
              <a:t>Data Analyst Intern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8795" y="5010230"/>
            <a:ext cx="4767262" cy="3483263"/>
          </a:xfrm>
        </p:spPr>
        <p:txBody>
          <a:bodyPr/>
          <a:lstStyle/>
          <a:p>
            <a:r>
              <a:rPr lang="en-US" dirty="0"/>
              <a:t>Internship Project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2458FA-5D5F-6A41-B047-910858C1E1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5218" y="4675517"/>
            <a:ext cx="4767262" cy="321901"/>
          </a:xfrm>
        </p:spPr>
        <p:txBody>
          <a:bodyPr/>
          <a:lstStyle/>
          <a:p>
            <a:r>
              <a:rPr lang="en-US" dirty="0"/>
              <a:t> TECHNOCOLABS SOFTWARES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82B4C-BC56-DB30-5351-2B5A5AD7FA92}"/>
              </a:ext>
            </a:extLst>
          </p:cNvPr>
          <p:cNvSpPr txBox="1"/>
          <p:nvPr/>
        </p:nvSpPr>
        <p:spPr>
          <a:xfrm>
            <a:off x="3571336" y="1457864"/>
            <a:ext cx="5055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masis MT Pro" panose="020405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4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F1EBDCD4-0DFE-4BFC-B527-76D7C1C6466B}" vid="{B36D0821-FAFD-4A44-B0A3-9261322768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120</TotalTime>
  <Words>422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Amasis MT Pro</vt:lpstr>
      <vt:lpstr>Arial</vt:lpstr>
      <vt:lpstr>Calibri</vt:lpstr>
      <vt:lpstr>Constantia</vt:lpstr>
      <vt:lpstr>Office Theme</vt:lpstr>
      <vt:lpstr>Carrier Development Analysis Report</vt:lpstr>
      <vt:lpstr>Agenda</vt:lpstr>
      <vt:lpstr>Average years in Current role   vs Job Role  </vt:lpstr>
      <vt:lpstr>Average job Satisfaction &amp; Job Involvement by Educational Field </vt:lpstr>
      <vt:lpstr>No of Years since last Promotion vs Department </vt:lpstr>
      <vt:lpstr>Job role vs Department </vt:lpstr>
      <vt:lpstr>Average Years Since last Promotion Vs Job Role</vt:lpstr>
      <vt:lpstr>Average Years at Company by Department  </vt:lpstr>
      <vt:lpstr>Divya Haridas  Data Analyst Intern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Haridas</dc:creator>
  <cp:lastModifiedBy>Divya Haridas</cp:lastModifiedBy>
  <cp:revision>1</cp:revision>
  <dcterms:created xsi:type="dcterms:W3CDTF">2024-06-26T13:46:42Z</dcterms:created>
  <dcterms:modified xsi:type="dcterms:W3CDTF">2024-06-26T15:47:16Z</dcterms:modified>
</cp:coreProperties>
</file>