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AE1D-7D96-4129-B8B8-DE2696CE3009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28D6-39A6-418D-ABCA-F43A0964EE4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3286124"/>
            <a:ext cx="7772400" cy="1470025"/>
          </a:xfrm>
        </p:spPr>
        <p:txBody>
          <a:bodyPr/>
          <a:lstStyle/>
          <a:p>
            <a:r>
              <a:rPr lang="ko-KR" altLang="en-US" b="1" dirty="0" smtClean="0"/>
              <a:t>게임 스토리 기획서 작성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5105400"/>
            <a:ext cx="3900470" cy="823930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2015180054 </a:t>
            </a:r>
            <a:r>
              <a:rPr lang="ko-KR" altLang="en-US" dirty="0" smtClean="0">
                <a:solidFill>
                  <a:schemeClr val="tx1"/>
                </a:solidFill>
              </a:rPr>
              <a:t>윤혜진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게임 스토리 기획서 작성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285992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/>
              <a:t>아기 돼지 부대</a:t>
            </a:r>
            <a:endParaRPr lang="ko-KR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14744" y="2000240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우리가 흔히 아는 당하기만 하던 아기돼지 삼형제는 이제 존재하지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아기 돼지들은 늑대의 횡포로부터 벗어나기 위해</a:t>
            </a:r>
            <a:r>
              <a:rPr lang="en-US" altLang="ko-KR" dirty="0"/>
              <a:t> </a:t>
            </a:r>
            <a:r>
              <a:rPr lang="ko-KR" altLang="en-US" dirty="0" smtClean="0"/>
              <a:t>늑대 무리의 공격에 맞서 집을 지키고 싸우고자 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한쪽 모서리는 잘리고 다른 쪽 모서리는 둥근 사각형 5"/>
          <p:cNvSpPr/>
          <p:nvPr/>
        </p:nvSpPr>
        <p:spPr>
          <a:xfrm>
            <a:off x="857224" y="3571876"/>
            <a:ext cx="2286016" cy="2286016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늑대들의 횡포와 장난으로 인해 번번히 집을 잃었던 돼지들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한쪽 모서리는 잘리고 다른 쪽 모서리는 둥근 사각형 8"/>
          <p:cNvSpPr/>
          <p:nvPr/>
        </p:nvSpPr>
        <p:spPr>
          <a:xfrm>
            <a:off x="3428992" y="3571876"/>
            <a:ext cx="2286016" cy="2286016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최초</a:t>
            </a:r>
            <a:r>
              <a:rPr lang="ko-KR" altLang="en-US" dirty="0">
                <a:solidFill>
                  <a:sysClr val="windowText" lastClr="000000"/>
                </a:solidFill>
              </a:rPr>
              <a:t>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당했던 아기돼지 삼형제는 도저히 못 참겠다며 다른 돼지들에게 함께 맞서 싸우자고 제안한다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6072198" y="3571876"/>
            <a:ext cx="2286016" cy="2286016"/>
          </a:xfrm>
          <a:prstGeom prst="snip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그렇게 돼지들은 전문적으로 부대를 만들고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늑대로부터 집을 지키기 위해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싸우기 시작한다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57290" y="142852"/>
            <a:ext cx="6643734" cy="664371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86182" y="5500702"/>
            <a:ext cx="1714512" cy="11927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가장 튼튼한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셋째네 집</a:t>
            </a:r>
            <a:endParaRPr lang="ko-KR" altLang="en-US" sz="20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14480" y="4786322"/>
            <a:ext cx="1643074" cy="11430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첫째네 집</a:t>
            </a:r>
            <a:endParaRPr lang="ko-KR" altLang="en-US" sz="20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000760" y="5072074"/>
            <a:ext cx="1643074" cy="11430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둘</a:t>
            </a:r>
            <a:r>
              <a:rPr lang="ko-KR" altLang="en-US" sz="2000" b="1" dirty="0" smtClean="0"/>
              <a:t>째네 집</a:t>
            </a:r>
            <a:endParaRPr lang="ko-KR" altLang="en-US" sz="2000" b="1" dirty="0"/>
          </a:p>
        </p:txBody>
      </p:sp>
      <p:sp>
        <p:nvSpPr>
          <p:cNvPr id="10" name="타원 9"/>
          <p:cNvSpPr/>
          <p:nvPr/>
        </p:nvSpPr>
        <p:spPr>
          <a:xfrm>
            <a:off x="4000496" y="285728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늑대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마을</a:t>
            </a:r>
            <a:endParaRPr lang="en-US" altLang="ko-KR" sz="2000" b="1" dirty="0" smtClean="0"/>
          </a:p>
        </p:txBody>
      </p:sp>
      <p:sp>
        <p:nvSpPr>
          <p:cNvPr id="12" name="타원 11"/>
          <p:cNvSpPr/>
          <p:nvPr/>
        </p:nvSpPr>
        <p:spPr>
          <a:xfrm>
            <a:off x="2000232" y="357166"/>
            <a:ext cx="1285884" cy="12858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늑대무리</a:t>
            </a:r>
            <a:endParaRPr lang="en-US" altLang="ko-KR" sz="2000" b="1" dirty="0" smtClean="0"/>
          </a:p>
        </p:txBody>
      </p:sp>
      <p:sp>
        <p:nvSpPr>
          <p:cNvPr id="13" name="타원 12"/>
          <p:cNvSpPr/>
          <p:nvPr/>
        </p:nvSpPr>
        <p:spPr>
          <a:xfrm>
            <a:off x="6072198" y="357166"/>
            <a:ext cx="1285884" cy="12858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늑대무리</a:t>
            </a:r>
            <a:endParaRPr lang="en-US" altLang="ko-KR" sz="2000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 rot="5400000">
            <a:off x="4394199" y="217804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6394463" y="217804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2322497" y="217804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5400000" flipH="1" flipV="1">
            <a:off x="2224070" y="4276732"/>
            <a:ext cx="704856" cy="9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4295772" y="5062550"/>
            <a:ext cx="704856" cy="9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5400000" flipH="1" flipV="1">
            <a:off x="6438912" y="4633922"/>
            <a:ext cx="704856" cy="9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6446" y="3500438"/>
            <a:ext cx="335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장애물 예측 후 각 </a:t>
            </a:r>
            <a:r>
              <a:rPr lang="ko-KR" altLang="en-US" dirty="0" err="1" smtClean="0"/>
              <a:t>유닛을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어느 곳에 배치할 지 정한다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857752" y="2643182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유닛별로</a:t>
            </a:r>
            <a:r>
              <a:rPr lang="ko-KR" altLang="en-US" dirty="0" smtClean="0"/>
              <a:t> 특성에 따른 상성 존재한다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286380" y="3071810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배치 후 전투는 알아서 진행된다</a:t>
            </a:r>
            <a:r>
              <a:rPr lang="en-US" altLang="ko-KR" b="1" dirty="0" smtClean="0"/>
              <a:t>.</a:t>
            </a:r>
            <a:endParaRPr lang="ko-KR" altLang="en-US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109</Words>
  <Application>Microsoft Office PowerPoint</Application>
  <PresentationFormat>화면 슬라이드 쇼(4:3)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게임 스토리 기획서 작성</vt:lpstr>
      <vt:lpstr>게임 스토리 기획서 작성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 작성</dc:title>
  <dc:creator>user</dc:creator>
  <cp:lastModifiedBy>user</cp:lastModifiedBy>
  <cp:revision>9</cp:revision>
  <dcterms:created xsi:type="dcterms:W3CDTF">2017-09-14T05:14:09Z</dcterms:created>
  <dcterms:modified xsi:type="dcterms:W3CDTF">2017-09-14T06:03:18Z</dcterms:modified>
</cp:coreProperties>
</file>