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BEA2-84EC-43F1-A16D-555515E1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7E928-6281-497E-BBD2-0BF339B7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C6BB-6435-45CF-A0C6-CBAED415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6F03-EAAE-4B94-A5A5-E87471F5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9D76-FD3B-4E51-99B5-18A0886F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3D94-CE52-4680-8192-C6D01095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48BB6-8E5B-44FB-B4F9-CD58150D1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CE84-A54F-4973-81FA-C2F0B55A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1E50-C632-4B45-8DA3-A8452F9E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FC93-AB96-42C8-BE0E-065A3957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9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4C1B-C9E9-4583-A43D-DE1F907D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8210A-624B-41A7-82CE-D6374177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965B-34C5-4564-867D-DAD614ED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AC46-A1E4-4993-B646-AD4AE4FF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9169-D301-420D-9F7E-2A1B1475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93F3-D2F1-4351-895E-EB53DBEC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2759-B0ED-4C7C-87C6-F9BBAEAF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9D0A-3DA0-4D02-BB4F-E73381D5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C7B2-FF42-45C1-B3BA-5EEDD0CD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0EB6-6DEB-43FB-A35C-C709527D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22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E98C-F9ED-47D3-8991-5F971CD1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5094-2D0B-4785-BBA9-1B9177C3B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567-5B99-4ED7-A044-E0B5295D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2749-DFF6-48A4-B815-BD6B01FF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504C-179A-4803-9748-85EAB2B8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2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844-D9E0-4848-B5A1-124A436C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3887-EDFD-4E60-B504-BD543C38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79C12-8C2D-408F-9957-667916F9A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665C-E782-4D0E-81DE-E33A134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BE39-0B56-4CD7-9C3E-3825BAA9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0B523-0551-4989-90C8-F4479045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914F-7719-4007-8E14-F819EE9E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E46E-9294-4F10-AA29-70592A529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D0A6-8A6B-4530-AC48-55F437DBF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F1E61-7826-43A2-9A12-19072F378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C50B6-519A-43D4-A4B0-0F3541E6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4FCD-B216-4927-B68C-26A77597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6E186-B045-45BD-80D1-CFF5A0E0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27F8B-8F9F-40B6-A43F-6862C910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6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AA2D-07CE-42E5-A152-C5FE3AA4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4DC1F-A001-488A-8BE3-B2EE48DE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DABFA-14B5-4A11-AEE9-A236756A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27434-4352-4DFF-AF0D-C6D2FF13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6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B337A-DDA0-431A-910B-B7B514AE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EDE0C-AF63-4F16-932C-75FFBA1C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0E22A-E374-4033-A834-DF1BA855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455A-C80F-4F37-97DA-D3B4296D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74B2-7334-4C6F-BD5E-C2B77F1B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34F4-F180-43F3-B639-F44DFE32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19C7-9884-43E7-85D0-6D8010DB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719F-BED0-4B20-B6DA-5C96FB70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4F21-34F8-4364-B111-C226D106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A1F7-FB13-48BA-A115-8877E2A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8CE19-C9E7-4C38-8E32-7CCC9C798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B7E42-5DE2-436E-8C30-E52B23EA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14AA-1EBB-4112-922F-8195E1D1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8F2F-A2C5-4913-A17A-BF335096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7FC6-3CAD-4722-B400-79D19C83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971A3-DA58-444B-83CD-7217E302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4276-9794-4829-8AAC-B84E5151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40C7-0C7B-4192-A178-7B83B6D7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D030-CEFD-48F3-83E0-E72AAFD3EE08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5A9F-A7B8-41D4-B949-C6F53BA4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BBEB-7909-4B41-8D34-1202996C7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1400-ED5A-4B5E-8A7F-238DBF2327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tanaka/env_data_summary" TargetMode="External"/><Relationship Id="rId2" Type="http://schemas.openxmlformats.org/officeDocument/2006/relationships/hyperlink" Target="https://github.com/krtanaka/eds_worksh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F25CC5-C43C-44CE-A2E4-B9400959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find EDS?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41C5A-70E3-4ACF-82EF-520CC791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https://github.com/krtanaka/eds_workshop</a:t>
            </a:r>
            <a:endParaRPr lang="en-US" dirty="0"/>
          </a:p>
          <a:p>
            <a:pPr lvl="1"/>
            <a:r>
              <a:rPr lang="en-US" dirty="0"/>
              <a:t>EDS-lite</a:t>
            </a:r>
          </a:p>
          <a:p>
            <a:pPr lvl="1"/>
            <a:r>
              <a:rPr lang="en-US" dirty="0"/>
              <a:t>Publicly available </a:t>
            </a:r>
          </a:p>
          <a:p>
            <a:pPr lvl="1"/>
            <a:r>
              <a:rPr lang="en-US" dirty="0"/>
              <a:t>Limited features</a:t>
            </a:r>
          </a:p>
          <a:p>
            <a:pPr lvl="1"/>
            <a:endParaRPr lang="en-US" dirty="0"/>
          </a:p>
          <a:p>
            <a:r>
              <a:rPr lang="en-GB" dirty="0">
                <a:hlinkClick r:id="rId3"/>
              </a:rPr>
              <a:t>https://github.com/krtanaka/env_data_summary</a:t>
            </a:r>
            <a:endParaRPr lang="en-GB" dirty="0"/>
          </a:p>
          <a:p>
            <a:pPr lvl="1"/>
            <a:r>
              <a:rPr lang="en-GB" dirty="0"/>
              <a:t>Central EDS hub</a:t>
            </a:r>
          </a:p>
          <a:p>
            <a:pPr lvl="1"/>
            <a:r>
              <a:rPr lang="en-GB" dirty="0"/>
              <a:t>Private (but will accept anyone who wants to use it)</a:t>
            </a:r>
          </a:p>
          <a:p>
            <a:pPr lvl="1"/>
            <a:r>
              <a:rPr lang="en-GB" dirty="0"/>
              <a:t>Full features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r>
              <a:rPr lang="en-GB" dirty="0"/>
              <a:t>::</a:t>
            </a:r>
            <a:r>
              <a:rPr lang="en-GB" dirty="0" err="1"/>
              <a:t>install_github</a:t>
            </a:r>
            <a:r>
              <a:rPr lang="en-GB" dirty="0"/>
              <a:t>("</a:t>
            </a:r>
            <a:r>
              <a:rPr lang="en-GB" dirty="0" err="1"/>
              <a:t>krtanaka</a:t>
            </a:r>
            <a:r>
              <a:rPr lang="en-GB" dirty="0"/>
              <a:t>/eds")</a:t>
            </a:r>
          </a:p>
          <a:p>
            <a:pPr lvl="1"/>
            <a:r>
              <a:rPr lang="en-GB" dirty="0"/>
              <a:t>R package</a:t>
            </a:r>
          </a:p>
          <a:p>
            <a:pPr lvl="1"/>
            <a:r>
              <a:rPr lang="en-GB" dirty="0"/>
              <a:t>Currently debugging…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59FA111-C4E8-4BDE-8C8C-CB862262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devtools::install_github("krtanaka/eds")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var(--fontStack-monospace, ui-monospace, SFMono-Regular, SF Mono, Menlo, Consolas, Liberation Mono, monospace)</vt:lpstr>
      <vt:lpstr>Office Theme</vt:lpstr>
      <vt:lpstr>Where can I find EDS?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can I find EDS?</dc:title>
  <dc:creator>Kisei Tanaka</dc:creator>
  <cp:lastModifiedBy>Kisei Tanaka</cp:lastModifiedBy>
  <cp:revision>2</cp:revision>
  <dcterms:created xsi:type="dcterms:W3CDTF">2024-03-28T21:18:04Z</dcterms:created>
  <dcterms:modified xsi:type="dcterms:W3CDTF">2024-03-29T19:23:31Z</dcterms:modified>
</cp:coreProperties>
</file>