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A057-82DE-466B-9584-2805CCF6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165B-D90C-46B8-B38A-DA461F06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7B9B-BE88-49E4-9F52-4FF80FC2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06B-1D10-4BF0-A9D5-E8497B9D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5FA3-E629-4332-932D-B4690D8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3A6-14A4-4DB5-8640-84621A19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0A08-4BF3-4BE7-B759-6C9AF0311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5E44-BEED-48E4-B3BE-5F3F122C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C3C4-6939-42A7-9976-BC7942AF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ABAF-FB47-465B-A753-DA68890A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C0EE-3F90-43BC-AF6B-B03410F36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F603D-7070-453B-AF03-93780F6B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1F26-358D-44CC-9472-E33D998C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CF56-C6BD-4206-AE56-662C9190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F1BD-6160-4076-BB9C-EF04F58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230F-8A66-48C1-ACA3-B7E874E9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757E-5B4F-4CC2-8536-8F367A01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69A9-94EA-46EB-BD5F-893DD142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603E-1E59-4BC1-AF50-DFA8257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88D0-EC97-4338-B7F4-F4F437B6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1B26-AAE8-4500-A423-C3DAC54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8414-D9DA-4568-9DF2-C382F207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93AC-0B19-46A1-8490-6A978984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88CD-840E-4FD7-88D7-F504E239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0EB1-3FB5-4513-A89C-F5D26B59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0ED-E5BB-4D1D-8D35-89EAAA6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B34C-8C22-4365-BBAC-B05D62E65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7E462-CE5B-43B4-885D-41036BAA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54AB-581F-49CC-8BE7-5CE70036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0305-B992-480E-93A3-F8159CF4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4536-A735-40A8-ADC2-E992DDB7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28A0-7CB8-46F0-9A9D-006D56E5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B656-1990-417B-8834-9934A005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78BB-1553-4A6B-BF1A-BF55DBCC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822E5-5BBA-4D57-8543-2728A483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BC556-8362-469F-BEE7-6C08AAF9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37B53-466F-419F-803D-08243948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C0688-150D-47ED-98DE-66F14BD3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BF69D-83CF-415C-8B30-21C3522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4854-6197-4F44-8018-9586ABC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48565-3C3B-4040-A760-B9FA3431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8AC81-3D56-4DB0-A529-835B7A41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1ED59-D4BC-4CDC-91BC-154969DB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ED51-4D5C-4D25-A07F-1835EE13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F0DD-E130-437E-A91F-4D872EE5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DC384-2012-40FA-82EF-6020CAC1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BC19-FC3A-4170-8CFD-3BDC629A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87BF-A2BE-4E38-A608-3792D500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0856-B18E-48C6-B7A9-B004B362E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8750-F153-4314-B2EE-9E0BF260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FC82-CD50-44A9-B69C-5C886FD9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D563D-859C-4AF5-BD80-D962FC2D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9268-65F0-450A-BDA4-9E67F626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3C279-0DEB-4CA0-826F-6D6FCB779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E206-BF33-434B-A7A8-C1860379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5C11-F77D-41C3-A094-8FD4045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6A03-41B0-4CE9-97AD-C3BD71A3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51B-7AC9-457D-908E-F9825CA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9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6FDF1-9C09-47A7-9AEB-7ECF9B10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EA5A-8674-4B4B-BB20-8E8EB122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0FE9-95B2-498C-8A53-0FA336F0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784-AACF-46A6-8034-E5131606307D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E268-2439-4942-8B94-9EF1EA432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4137-019D-4971-9D98-C0F894DC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D1A9-EC8B-4F9E-8377-18C8E6685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policybazaa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2A6D-0B21-429E-8B02-704E465C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024" y="457200"/>
            <a:ext cx="10058400" cy="754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/>
              <a:t>FIND TRAVEL PLAN INSURANCE FOR STUDENTS</a:t>
            </a:r>
            <a:endParaRPr lang="en-IN" sz="40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14C3-AF5F-42A0-A606-B754B226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2647951"/>
            <a:ext cx="10482349" cy="2950670"/>
          </a:xfrm>
        </p:spPr>
        <p:txBody>
          <a:bodyPr>
            <a:normAutofit/>
          </a:bodyPr>
          <a:lstStyle/>
          <a:p>
            <a:r>
              <a:rPr lang="en-US" dirty="0"/>
              <a:t> Team members id                                     Team members</a:t>
            </a:r>
          </a:p>
          <a:p>
            <a:r>
              <a:rPr lang="en-IN" dirty="0"/>
              <a:t>                          910649                                               Nithya shree balakrishnan(lead)</a:t>
            </a:r>
          </a:p>
          <a:p>
            <a:r>
              <a:rPr lang="en-IN" dirty="0"/>
              <a:t>910654                                               Karthikeyan rajan </a:t>
            </a:r>
          </a:p>
          <a:p>
            <a:r>
              <a:rPr lang="en-IN" dirty="0"/>
              <a:t>                          910602                                               Lekha martina gananaprakasam</a:t>
            </a:r>
          </a:p>
          <a:p>
            <a:r>
              <a:rPr lang="en-IN" dirty="0"/>
              <a:t>      910647                                               Nithisha pappusamy</a:t>
            </a:r>
          </a:p>
          <a:p>
            <a:r>
              <a:rPr lang="en-IN" dirty="0"/>
              <a:t>     910643                                               Prakash palanisamy</a:t>
            </a:r>
          </a:p>
        </p:txBody>
      </p:sp>
    </p:spTree>
    <p:extLst>
      <p:ext uri="{BB962C8B-B14F-4D97-AF65-F5344CB8AC3E}">
        <p14:creationId xmlns:p14="http://schemas.microsoft.com/office/powerpoint/2010/main" val="362005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DD9-B157-46ED-B50B-2065FB81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/>
              <a:t>CAR INSURANCE</a:t>
            </a:r>
            <a:endParaRPr lang="en-IN" sz="3200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44A618-8890-491E-B95E-AB3594D1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492" y="1777499"/>
            <a:ext cx="8979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A09-E9F4-4B13-AD28-4D4375B8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HEALTH INSURANCE</a:t>
            </a:r>
            <a:endParaRPr lang="en-IN" b="1" i="1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66A22F-4CF0-49AA-890B-8AF254AFB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13" y="1635343"/>
            <a:ext cx="795101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13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492C-CDD6-4F4E-B934-C5CEDAA8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/>
              <a:t>TEST DATA</a:t>
            </a:r>
            <a:endParaRPr lang="en-IN" sz="3200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C98D6-01B3-49F4-9C3D-67822AF924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9" r="15024" b="54894"/>
          <a:stretch/>
        </p:blipFill>
        <p:spPr bwMode="auto">
          <a:xfrm>
            <a:off x="1790298" y="1540042"/>
            <a:ext cx="8094847" cy="1802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4F001C-18C0-4941-92BF-D2AE352363E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7" r="17350" b="54894"/>
          <a:stretch/>
        </p:blipFill>
        <p:spPr bwMode="auto">
          <a:xfrm>
            <a:off x="1790298" y="3811605"/>
            <a:ext cx="8248850" cy="2127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358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862C-111A-4BC9-A17A-57BE57AC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/>
              <a:t>OUTPUT FROM CONSOLE</a:t>
            </a:r>
            <a:endParaRPr lang="en-IN" sz="3200" b="1" i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04781-45A7-4F24-96F3-BD26259105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7" t="13787" r="24774" b="7622"/>
          <a:stretch/>
        </p:blipFill>
        <p:spPr bwMode="auto">
          <a:xfrm>
            <a:off x="458027" y="1777499"/>
            <a:ext cx="563797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B7AFC-A78C-4CD4-9A3D-3AAC6DFE02F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8" t="13590" r="24662" b="6244"/>
          <a:stretch/>
        </p:blipFill>
        <p:spPr bwMode="auto">
          <a:xfrm>
            <a:off x="6420052" y="1777499"/>
            <a:ext cx="514951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70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7F387B-F318-485F-AB7F-EDD110969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4" y="1309036"/>
            <a:ext cx="11213432" cy="4856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AFF5D-A74A-4083-8933-6106960E8879}"/>
              </a:ext>
            </a:extLst>
          </p:cNvPr>
          <p:cNvSpPr txBox="1"/>
          <p:nvPr/>
        </p:nvSpPr>
        <p:spPr>
          <a:xfrm>
            <a:off x="3532472" y="327259"/>
            <a:ext cx="49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REPORT</a:t>
            </a:r>
            <a:endParaRPr lang="en-IN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07378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6316-2141-4F07-B9A7-6B2E03D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/>
              <a:t>FUNCTIONAL TEST CASES</a:t>
            </a:r>
            <a:endParaRPr lang="en-IN" sz="3200" b="1" i="1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78DE80-A4E9-4253-BD93-EA3D517DA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6" y="2425761"/>
            <a:ext cx="10515600" cy="307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8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8A9B578-9558-4625-AB77-A1FCF322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44" y="533400"/>
            <a:ext cx="774035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09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717BED-FF13-4C99-8DF2-202AF1C3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43" y="1223558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A2E362-40C8-42FD-9239-8191B683398C}"/>
              </a:ext>
            </a:extLst>
          </p:cNvPr>
          <p:cNvSpPr txBox="1"/>
          <p:nvPr/>
        </p:nvSpPr>
        <p:spPr>
          <a:xfrm>
            <a:off x="1885949" y="968514"/>
            <a:ext cx="9382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 and Detailed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Landing page of policy Bazaar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Travel Insurance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Car Insurance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Health Insurance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Test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Output from Console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Functional Test cases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4FA8D-F882-4EDA-9106-729A6E9A23F3}"/>
              </a:ext>
            </a:extLst>
          </p:cNvPr>
          <p:cNvSpPr txBox="1"/>
          <p:nvPr/>
        </p:nvSpPr>
        <p:spPr>
          <a:xfrm>
            <a:off x="3810000" y="257175"/>
            <a:ext cx="418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CONTENTS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25493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E230-0C20-45BA-B4C8-0406F0F3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80999"/>
            <a:ext cx="10477499" cy="58959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200" b="1" i="1" u="sng" dirty="0"/>
              <a:t>Problem Statement </a:t>
            </a:r>
            <a:r>
              <a:rPr lang="en-US" sz="1800" b="1" dirty="0"/>
              <a:t>: </a:t>
            </a:r>
            <a:br>
              <a:rPr lang="en-US" sz="1800" dirty="0"/>
            </a:br>
            <a:r>
              <a:rPr lang="en-US" sz="1800" dirty="0"/>
              <a:t>1) </a:t>
            </a:r>
            <a:r>
              <a:rPr lang="en-US" sz="2000" dirty="0"/>
              <a:t>Display three lowest international  travel insurance plan with amount and insurance provider company</a:t>
            </a:r>
            <a:br>
              <a:rPr lang="en-US" sz="2000" dirty="0"/>
            </a:br>
            <a:r>
              <a:rPr lang="en-US" sz="2000" dirty="0"/>
              <a:t>2) Group of  2 student people (Age 22,21)</a:t>
            </a:r>
            <a:br>
              <a:rPr lang="en-US" sz="2000" dirty="0"/>
            </a:br>
            <a:r>
              <a:rPr lang="en-US" sz="2000" dirty="0"/>
              <a:t>3) For any European country.</a:t>
            </a:r>
            <a:br>
              <a:rPr lang="en-US" sz="2000" dirty="0"/>
            </a:br>
            <a:r>
              <a:rPr lang="en-US" sz="2000" dirty="0"/>
              <a:t>(Suggested Site: policybazaar.com however you are free to use any other legitimate site)</a:t>
            </a:r>
            <a:br>
              <a:rPr lang="en-US" sz="2000" dirty="0"/>
            </a:br>
            <a:br>
              <a:rPr lang="en-US" sz="1800" dirty="0"/>
            </a:br>
            <a:r>
              <a:rPr lang="en-US" sz="1800" i="1" u="sng" dirty="0"/>
              <a:t> </a:t>
            </a:r>
            <a:r>
              <a:rPr lang="en-US" sz="2200" b="1" i="1" u="sng" dirty="0"/>
              <a:t>Detailed Description: </a:t>
            </a:r>
            <a:br>
              <a:rPr lang="en-US" sz="2000" dirty="0"/>
            </a:br>
            <a:r>
              <a:rPr lang="en-US" sz="2000" dirty="0"/>
              <a:t>1) Find travel insurance plan for students, for 2 people (Age 22 &amp; 21) &amp; any European country, fill further dummy details &amp; display three lowest international  travel insurance plan with amount and insurance provider company</a:t>
            </a:r>
            <a:br>
              <a:rPr lang="en-US" sz="2000" dirty="0"/>
            </a:br>
            <a:r>
              <a:rPr lang="en-US" sz="2000" dirty="0"/>
              <a:t>2) Get a Car Insurance quote, proceed without  car number, keep filling details, give invalid email or phone number &amp; capture the error message</a:t>
            </a:r>
            <a:br>
              <a:rPr lang="en-US" sz="2000" dirty="0"/>
            </a:br>
            <a:r>
              <a:rPr lang="en-US" sz="2000" dirty="0"/>
              <a:t>3) Retrieve all Health Insurance menu items and store in a List; Display the same</a:t>
            </a:r>
            <a:br>
              <a:rPr lang="en-US" sz="4900" dirty="0"/>
            </a:br>
            <a:br>
              <a:rPr lang="en-IN" sz="49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8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E913-99A0-41A0-BCE4-77A1309F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5624513"/>
          </a:xfrm>
        </p:spPr>
        <p:txBody>
          <a:bodyPr/>
          <a:lstStyle/>
          <a:p>
            <a:r>
              <a:rPr lang="en-IN" dirty="0"/>
              <a:t>Website we used </a:t>
            </a:r>
            <a:r>
              <a:rPr lang="en-IN" dirty="0">
                <a:hlinkClick r:id="rId2"/>
              </a:rPr>
              <a:t>https://www.policybazaar.com/</a:t>
            </a:r>
            <a:endParaRPr lang="en-IN" dirty="0"/>
          </a:p>
          <a:p>
            <a:r>
              <a:rPr lang="en-IN" dirty="0"/>
              <a:t> Tools and Software’s used: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7DBE-A805-48FF-8B8A-1B7EAEA1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48" y="1764506"/>
            <a:ext cx="28575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148B2-A0D2-4E5B-8413-7A7A1892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02" y="1862906"/>
            <a:ext cx="2247900" cy="1775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51621-0E4D-4906-9411-F5957B30F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816" y="2088541"/>
            <a:ext cx="2031369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EB8E9-755E-485E-A2ED-25F920B39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498" y="4124795"/>
            <a:ext cx="2743200" cy="1666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94732-5D99-4C64-96D7-8C7C57247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50" y="4395972"/>
            <a:ext cx="4762500" cy="108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99278B-7942-48CB-9703-3D05C17FF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49" y="4392801"/>
            <a:ext cx="3356601" cy="11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CE68-1FA6-4489-9D17-0294A625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WORK DONE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06C8-B09E-44CA-83F3-B1CB111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code is written in JAVA language and then is further automated using Selenium.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obtained from website is stored in Excel Sheet using Apache POI; also, data input is taken from a file with variables written in it</a:t>
            </a:r>
            <a:r>
              <a:rPr lang="en-IN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C1E-1AA1-41E7-9740-4827DEE5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LANDING PAGE OF POLIZY BAZAAR</a:t>
            </a:r>
            <a:endParaRPr lang="en-IN" b="1" i="1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A2A607-410F-434D-8D5D-96322038E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97" y="1613869"/>
            <a:ext cx="824400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51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FCEBB-F9F7-4C91-8178-3CBA2E2CC990}"/>
              </a:ext>
            </a:extLst>
          </p:cNvPr>
          <p:cNvSpPr txBox="1">
            <a:spLocks/>
          </p:cNvSpPr>
          <p:nvPr/>
        </p:nvSpPr>
        <p:spPr>
          <a:xfrm>
            <a:off x="1754556" y="291589"/>
            <a:ext cx="8208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i="1" u="sng" dirty="0"/>
              <a:t>Work flow to find Three Lowest Travel Insurance Plans</a:t>
            </a:r>
            <a:r>
              <a:rPr lang="en-IN" sz="28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F9E0-6AC7-4DE5-BD42-96B439240388}"/>
              </a:ext>
            </a:extLst>
          </p:cNvPr>
          <p:cNvSpPr/>
          <p:nvPr/>
        </p:nvSpPr>
        <p:spPr>
          <a:xfrm>
            <a:off x="1754556" y="1563928"/>
            <a:ext cx="2736304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Launch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551DA-F0E7-4E72-B152-C9410B637C3C}"/>
              </a:ext>
            </a:extLst>
          </p:cNvPr>
          <p:cNvSpPr/>
          <p:nvPr/>
        </p:nvSpPr>
        <p:spPr>
          <a:xfrm>
            <a:off x="1816650" y="2834002"/>
            <a:ext cx="2736304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PolicyBazaar.com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7F63E-93AE-418F-AC83-7617A7BF978F}"/>
              </a:ext>
            </a:extLst>
          </p:cNvPr>
          <p:cNvCxnSpPr/>
          <p:nvPr/>
        </p:nvCxnSpPr>
        <p:spPr>
          <a:xfrm>
            <a:off x="3122708" y="232994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532251-8FA5-48D6-B37A-08D4B4AFBB5F}"/>
              </a:ext>
            </a:extLst>
          </p:cNvPr>
          <p:cNvSpPr/>
          <p:nvPr/>
        </p:nvSpPr>
        <p:spPr>
          <a:xfrm>
            <a:off x="1816650" y="3986130"/>
            <a:ext cx="2736304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Travel Insurance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3964F-B4AC-47D8-9476-ED13BC6B6A6E}"/>
              </a:ext>
            </a:extLst>
          </p:cNvPr>
          <p:cNvCxnSpPr/>
          <p:nvPr/>
        </p:nvCxnSpPr>
        <p:spPr>
          <a:xfrm>
            <a:off x="3122708" y="355408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1C16E8-1A16-4FB7-BB35-6D22F748F0C4}"/>
              </a:ext>
            </a:extLst>
          </p:cNvPr>
          <p:cNvSpPr/>
          <p:nvPr/>
        </p:nvSpPr>
        <p:spPr>
          <a:xfrm>
            <a:off x="1816650" y="5263712"/>
            <a:ext cx="2736304" cy="6666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Student Phase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8E472-F90B-42B2-9FB9-70F2C8632F46}"/>
              </a:ext>
            </a:extLst>
          </p:cNvPr>
          <p:cNvCxnSpPr/>
          <p:nvPr/>
        </p:nvCxnSpPr>
        <p:spPr>
          <a:xfrm>
            <a:off x="3184802" y="477821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50A11-18B0-4EE3-B45F-7D2836E0205B}"/>
              </a:ext>
            </a:extLst>
          </p:cNvPr>
          <p:cNvSpPr/>
          <p:nvPr/>
        </p:nvSpPr>
        <p:spPr>
          <a:xfrm>
            <a:off x="6231450" y="1609866"/>
            <a:ext cx="3528392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Fill all the details(Destination, Age, Trip dates etc)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A965B-76EB-4E36-A328-55B7273F61B4}"/>
              </a:ext>
            </a:extLst>
          </p:cNvPr>
          <p:cNvSpPr/>
          <p:nvPr/>
        </p:nvSpPr>
        <p:spPr>
          <a:xfrm>
            <a:off x="6231450" y="2833645"/>
            <a:ext cx="3528392" cy="720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Get Free quotes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1AD48-42B3-4738-8994-0CC95BD2DD2E}"/>
              </a:ext>
            </a:extLst>
          </p:cNvPr>
          <p:cNvSpPr/>
          <p:nvPr/>
        </p:nvSpPr>
        <p:spPr>
          <a:xfrm>
            <a:off x="6231450" y="3986130"/>
            <a:ext cx="3528392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Select Low to High in Sort By Option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49C36-ECE2-4F6B-866D-5536827AE693}"/>
              </a:ext>
            </a:extLst>
          </p:cNvPr>
          <p:cNvSpPr/>
          <p:nvPr/>
        </p:nvSpPr>
        <p:spPr>
          <a:xfrm>
            <a:off x="6231450" y="5235418"/>
            <a:ext cx="3528392" cy="9109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Three Lowest International  Travel Insurance plans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845745-417E-4E5B-AE59-B6446F7417CF}"/>
              </a:ext>
            </a:extLst>
          </p:cNvPr>
          <p:cNvCxnSpPr/>
          <p:nvPr/>
        </p:nvCxnSpPr>
        <p:spPr>
          <a:xfrm>
            <a:off x="3184802" y="5901464"/>
            <a:ext cx="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4B2E61-52FD-4A39-AEF8-7D8D56583B71}"/>
              </a:ext>
            </a:extLst>
          </p:cNvPr>
          <p:cNvCxnSpPr/>
          <p:nvPr/>
        </p:nvCxnSpPr>
        <p:spPr>
          <a:xfrm>
            <a:off x="3184802" y="6359841"/>
            <a:ext cx="18945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6A7FCB-4050-4C99-A4F7-EED67C911AF3}"/>
              </a:ext>
            </a:extLst>
          </p:cNvPr>
          <p:cNvCxnSpPr/>
          <p:nvPr/>
        </p:nvCxnSpPr>
        <p:spPr>
          <a:xfrm flipV="1">
            <a:off x="5079322" y="2176565"/>
            <a:ext cx="0" cy="420161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79A0FB-65C6-4302-9679-9E0E2E7EB0F3}"/>
              </a:ext>
            </a:extLst>
          </p:cNvPr>
          <p:cNvCxnSpPr/>
          <p:nvPr/>
        </p:nvCxnSpPr>
        <p:spPr>
          <a:xfrm>
            <a:off x="5079322" y="218593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11F72-D8A8-4A64-917D-FE9F89B60031}"/>
              </a:ext>
            </a:extLst>
          </p:cNvPr>
          <p:cNvCxnSpPr>
            <a:endCxn id="13" idx="0"/>
          </p:cNvCxnSpPr>
          <p:nvPr/>
        </p:nvCxnSpPr>
        <p:spPr>
          <a:xfrm>
            <a:off x="7995646" y="2473962"/>
            <a:ext cx="0" cy="359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6697D9-4F88-4496-92B4-C8D018CE4276}"/>
              </a:ext>
            </a:extLst>
          </p:cNvPr>
          <p:cNvCxnSpPr/>
          <p:nvPr/>
        </p:nvCxnSpPr>
        <p:spPr>
          <a:xfrm>
            <a:off x="7995646" y="355408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AB62EB-D720-42EC-9505-A95F2F1DC959}"/>
              </a:ext>
            </a:extLst>
          </p:cNvPr>
          <p:cNvCxnSpPr>
            <a:endCxn id="15" idx="0"/>
          </p:cNvCxnSpPr>
          <p:nvPr/>
        </p:nvCxnSpPr>
        <p:spPr>
          <a:xfrm>
            <a:off x="7995646" y="477821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7A8F-5147-45A9-8F06-2169E95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/>
              <a:t>THREE LOWEST TRAVEL INSURANCE PLAN</a:t>
            </a:r>
            <a:endParaRPr lang="en-IN" sz="3200" b="1" i="1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8EA5AD-E901-4FA2-AA86-176407706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42" y="1690688"/>
            <a:ext cx="731351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6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D7BFF7-82F5-47D2-A7C2-23CAA680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13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i="1" u="sng" dirty="0"/>
              <a:t>Work flow for Car Insurance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186F0-D95C-49AE-BF16-D7E880944E3F}"/>
              </a:ext>
            </a:extLst>
          </p:cNvPr>
          <p:cNvSpPr/>
          <p:nvPr/>
        </p:nvSpPr>
        <p:spPr>
          <a:xfrm>
            <a:off x="2371495" y="1394068"/>
            <a:ext cx="2442277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Launch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CA6FE-1A02-4CEC-934F-95E64F602841}"/>
              </a:ext>
            </a:extLst>
          </p:cNvPr>
          <p:cNvSpPr/>
          <p:nvPr/>
        </p:nvSpPr>
        <p:spPr>
          <a:xfrm>
            <a:off x="2365501" y="2657325"/>
            <a:ext cx="2448272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PolicyBazaar.com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5927B-ED03-4526-8E57-4A36F0486749}"/>
              </a:ext>
            </a:extLst>
          </p:cNvPr>
          <p:cNvSpPr/>
          <p:nvPr/>
        </p:nvSpPr>
        <p:spPr>
          <a:xfrm>
            <a:off x="2365500" y="3894555"/>
            <a:ext cx="2448272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Car Insurance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8DF57-93AB-426C-824F-1B06143D8F30}"/>
              </a:ext>
            </a:extLst>
          </p:cNvPr>
          <p:cNvSpPr/>
          <p:nvPr/>
        </p:nvSpPr>
        <p:spPr>
          <a:xfrm>
            <a:off x="2371495" y="5290321"/>
            <a:ext cx="2442279" cy="7226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Proceed without Car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8BE3E-FC22-40BC-823E-D79BC843E006}"/>
              </a:ext>
            </a:extLst>
          </p:cNvPr>
          <p:cNvSpPr/>
          <p:nvPr/>
        </p:nvSpPr>
        <p:spPr>
          <a:xfrm>
            <a:off x="6960096" y="1394068"/>
            <a:ext cx="2448272" cy="916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Fill all the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8B080-FD96-4F2C-ABAB-7A6C8E8AD433}"/>
              </a:ext>
            </a:extLst>
          </p:cNvPr>
          <p:cNvSpPr/>
          <p:nvPr/>
        </p:nvSpPr>
        <p:spPr>
          <a:xfrm>
            <a:off x="6960096" y="3102467"/>
            <a:ext cx="2448272" cy="9361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Invalid Email or Phone number should be given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D4A19-3759-4CB2-BF4F-A9E6DCF0E6DA}"/>
              </a:ext>
            </a:extLst>
          </p:cNvPr>
          <p:cNvSpPr/>
          <p:nvPr/>
        </p:nvSpPr>
        <p:spPr>
          <a:xfrm>
            <a:off x="6960096" y="4902667"/>
            <a:ext cx="2448272" cy="8628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Capture the Error Message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33528-E16D-484F-A38F-F03358AB22EC}"/>
              </a:ext>
            </a:extLst>
          </p:cNvPr>
          <p:cNvCxnSpPr>
            <a:endCxn id="6" idx="0"/>
          </p:cNvCxnSpPr>
          <p:nvPr/>
        </p:nvCxnSpPr>
        <p:spPr>
          <a:xfrm>
            <a:off x="3589637" y="2042140"/>
            <a:ext cx="0" cy="61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8E9662-097F-4266-9599-84FB91EA2ABD}"/>
              </a:ext>
            </a:extLst>
          </p:cNvPr>
          <p:cNvCxnSpPr>
            <a:endCxn id="7" idx="0"/>
          </p:cNvCxnSpPr>
          <p:nvPr/>
        </p:nvCxnSpPr>
        <p:spPr>
          <a:xfrm flipH="1">
            <a:off x="3589636" y="3233389"/>
            <a:ext cx="2996" cy="661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D418C-FB16-4B6A-B5F8-1D75364FFCA4}"/>
              </a:ext>
            </a:extLst>
          </p:cNvPr>
          <p:cNvCxnSpPr>
            <a:endCxn id="8" idx="0"/>
          </p:cNvCxnSpPr>
          <p:nvPr/>
        </p:nvCxnSpPr>
        <p:spPr>
          <a:xfrm>
            <a:off x="3589636" y="4614635"/>
            <a:ext cx="2999" cy="675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A6CFBA-7CFA-45A0-9F3A-248EA2BA2FFE}"/>
              </a:ext>
            </a:extLst>
          </p:cNvPr>
          <p:cNvCxnSpPr/>
          <p:nvPr/>
        </p:nvCxnSpPr>
        <p:spPr>
          <a:xfrm>
            <a:off x="3592635" y="6012974"/>
            <a:ext cx="0" cy="4018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670A2-8914-489B-8EB6-7DF1B83E6A6B}"/>
              </a:ext>
            </a:extLst>
          </p:cNvPr>
          <p:cNvCxnSpPr/>
          <p:nvPr/>
        </p:nvCxnSpPr>
        <p:spPr>
          <a:xfrm>
            <a:off x="3592635" y="6414835"/>
            <a:ext cx="21433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F4CF23-5DD0-4B0E-AE1E-FC09E778FEC7}"/>
              </a:ext>
            </a:extLst>
          </p:cNvPr>
          <p:cNvCxnSpPr/>
          <p:nvPr/>
        </p:nvCxnSpPr>
        <p:spPr>
          <a:xfrm flipV="1">
            <a:off x="5735960" y="1852223"/>
            <a:ext cx="0" cy="45626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8A826-8BCF-4AB2-AE92-7DC961502150}"/>
              </a:ext>
            </a:extLst>
          </p:cNvPr>
          <p:cNvCxnSpPr>
            <a:endCxn id="9" idx="1"/>
          </p:cNvCxnSpPr>
          <p:nvPr/>
        </p:nvCxnSpPr>
        <p:spPr>
          <a:xfrm>
            <a:off x="5735960" y="1852223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F98975-1841-4004-9FFE-35FE6AFC16A8}"/>
              </a:ext>
            </a:extLst>
          </p:cNvPr>
          <p:cNvCxnSpPr>
            <a:endCxn id="10" idx="0"/>
          </p:cNvCxnSpPr>
          <p:nvPr/>
        </p:nvCxnSpPr>
        <p:spPr>
          <a:xfrm>
            <a:off x="8184232" y="2349732"/>
            <a:ext cx="0" cy="752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48A383-FE40-4BC6-A171-0E37644B37D5}"/>
              </a:ext>
            </a:extLst>
          </p:cNvPr>
          <p:cNvCxnSpPr>
            <a:endCxn id="11" idx="0"/>
          </p:cNvCxnSpPr>
          <p:nvPr/>
        </p:nvCxnSpPr>
        <p:spPr>
          <a:xfrm>
            <a:off x="8184232" y="4038571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401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FIND TRAVEL PLAN INSURANCE FOR STUDENTS</vt:lpstr>
      <vt:lpstr>PowerPoint Presentation</vt:lpstr>
      <vt:lpstr>     Problem Statement :  1) Display three lowest international  travel insurance plan with amount and insurance provider company 2) Group of  2 student people (Age 22,21) 3) For any European country. (Suggested Site: policybazaar.com however you are free to use any other legitimate site)   Detailed Description:  1) Find travel insurance plan for students, for 2 people (Age 22 &amp; 21) &amp; any European country, fill further dummy details &amp; display three lowest international  travel insurance plan with amount and insurance provider company 2) Get a Car Insurance quote, proceed without  car number, keep filling details, give invalid email or phone number &amp; capture the error message 3) Retrieve all Health Insurance menu items and store in a List; Display the same  </vt:lpstr>
      <vt:lpstr>PowerPoint Presentation</vt:lpstr>
      <vt:lpstr>WORK DONE</vt:lpstr>
      <vt:lpstr>LANDING PAGE OF POLIZY BAZAAR</vt:lpstr>
      <vt:lpstr>PowerPoint Presentation</vt:lpstr>
      <vt:lpstr>THREE LOWEST TRAVEL INSURANCE PLAN</vt:lpstr>
      <vt:lpstr>Work flow for Car Insurance</vt:lpstr>
      <vt:lpstr>CAR INSURANCE</vt:lpstr>
      <vt:lpstr>HEALTH INSURANCE</vt:lpstr>
      <vt:lpstr>TEST DATA</vt:lpstr>
      <vt:lpstr>OUTPUT FROM CONSOLE</vt:lpstr>
      <vt:lpstr>PowerPoint Presentation</vt:lpstr>
      <vt:lpstr>FUNCTIONAL TEST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TRAVEL PLAN INSURANCE FOR STUDENTS</dc:title>
  <dc:creator>Karthikeyan</dc:creator>
  <cp:lastModifiedBy>Karthikeyan</cp:lastModifiedBy>
  <cp:revision>7</cp:revision>
  <dcterms:created xsi:type="dcterms:W3CDTF">2021-05-10T12:56:51Z</dcterms:created>
  <dcterms:modified xsi:type="dcterms:W3CDTF">2021-05-10T14:05:07Z</dcterms:modified>
</cp:coreProperties>
</file>