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2" r:id="rId1"/>
  </p:sldMasterIdLst>
  <p:notesMasterIdLst>
    <p:notesMasterId r:id="rId18"/>
  </p:notesMasterIdLst>
  <p:sldIdLst>
    <p:sldId id="256" r:id="rId2"/>
    <p:sldId id="258" r:id="rId3"/>
    <p:sldId id="275" r:id="rId4"/>
    <p:sldId id="260" r:id="rId5"/>
    <p:sldId id="262" r:id="rId6"/>
    <p:sldId id="263" r:id="rId7"/>
    <p:sldId id="264" r:id="rId8"/>
    <p:sldId id="272" r:id="rId9"/>
    <p:sldId id="266" r:id="rId10"/>
    <p:sldId id="267" r:id="rId11"/>
    <p:sldId id="273" r:id="rId12"/>
    <p:sldId id="271" r:id="rId13"/>
    <p:sldId id="268" r:id="rId14"/>
    <p:sldId id="269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avani" initials="G" lastIdx="1" clrIdx="0">
    <p:extLst>
      <p:ext uri="{19B8F6BF-5375-455C-9EA6-DF929625EA0E}">
        <p15:presenceInfo xmlns:p15="http://schemas.microsoft.com/office/powerpoint/2012/main" userId="6132c4f98329a7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F1E"/>
    <a:srgbClr val="66FF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326C1-44E3-4B07-BD8D-88844C023D98}" type="doc">
      <dgm:prSet loTypeId="urn:diagrams.loki3.com/VaryingWidth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BAD545-7CA0-40F4-8400-E26240E2CF7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algn="ctr"/>
          <a:r>
            <a: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rPr>
            <a:t>Travel Insurance</a:t>
          </a:r>
        </a:p>
      </dgm:t>
    </dgm:pt>
    <dgm:pt modelId="{E53F529D-F622-44BC-92A2-5308CAD857FD}" type="parTrans" cxnId="{A401DB93-229D-4546-8A9E-8661E84E1B4C}">
      <dgm:prSet/>
      <dgm:spPr/>
      <dgm:t>
        <a:bodyPr/>
        <a:lstStyle/>
        <a:p>
          <a:endParaRPr lang="en-IN"/>
        </a:p>
      </dgm:t>
    </dgm:pt>
    <dgm:pt modelId="{63327A16-C166-4CA3-ABD6-CBCF1388F994}" type="sibTrans" cxnId="{A401DB93-229D-4546-8A9E-8661E84E1B4C}">
      <dgm:prSet/>
      <dgm:spPr/>
      <dgm:t>
        <a:bodyPr/>
        <a:lstStyle/>
        <a:p>
          <a:endParaRPr lang="en-IN"/>
        </a:p>
      </dgm:t>
    </dgm:pt>
    <dgm:pt modelId="{6380A6B7-E4AD-47F4-B11B-D3BBFC7C199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algn="ctr"/>
          <a:r>
            <a: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rPr>
            <a:t>Car Insurance</a:t>
          </a:r>
        </a:p>
      </dgm:t>
    </dgm:pt>
    <dgm:pt modelId="{E8A67F79-63CB-4510-9CC8-0C01BD26F3D4}" type="parTrans" cxnId="{A2D39014-3607-4713-8BFF-338010BCB0DD}">
      <dgm:prSet/>
      <dgm:spPr/>
      <dgm:t>
        <a:bodyPr/>
        <a:lstStyle/>
        <a:p>
          <a:endParaRPr lang="en-IN"/>
        </a:p>
      </dgm:t>
    </dgm:pt>
    <dgm:pt modelId="{8DD0B445-2A25-4BC5-A845-5710C721FE09}" type="sibTrans" cxnId="{A2D39014-3607-4713-8BFF-338010BCB0DD}">
      <dgm:prSet/>
      <dgm:spPr/>
      <dgm:t>
        <a:bodyPr/>
        <a:lstStyle/>
        <a:p>
          <a:endParaRPr lang="en-IN"/>
        </a:p>
      </dgm:t>
    </dgm:pt>
    <dgm:pt modelId="{DD7D5D94-DFDB-45FC-BD20-736A5432684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algn="ctr"/>
          <a:r>
            <a: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rPr>
            <a:t>Health Insurance</a:t>
          </a:r>
        </a:p>
      </dgm:t>
    </dgm:pt>
    <dgm:pt modelId="{577A08F4-4152-4281-87BD-53323BC81E86}" type="parTrans" cxnId="{2ED125CC-66AD-4A02-B1AC-5F7A64EDAF8E}">
      <dgm:prSet/>
      <dgm:spPr/>
      <dgm:t>
        <a:bodyPr/>
        <a:lstStyle/>
        <a:p>
          <a:endParaRPr lang="en-IN"/>
        </a:p>
      </dgm:t>
    </dgm:pt>
    <dgm:pt modelId="{026F6A7A-ADD8-4F2D-A496-84CCEA7CF059}" type="sibTrans" cxnId="{2ED125CC-66AD-4A02-B1AC-5F7A64EDAF8E}">
      <dgm:prSet/>
      <dgm:spPr/>
      <dgm:t>
        <a:bodyPr/>
        <a:lstStyle/>
        <a:p>
          <a:endParaRPr lang="en-IN"/>
        </a:p>
      </dgm:t>
    </dgm:pt>
    <dgm:pt modelId="{D0CF2528-E0A7-4E62-BB7B-D1F91BB1C8E6}" type="pres">
      <dgm:prSet presAssocID="{654326C1-44E3-4B07-BD8D-88844C023D98}" presName="Name0" presStyleCnt="0">
        <dgm:presLayoutVars>
          <dgm:resizeHandles/>
        </dgm:presLayoutVars>
      </dgm:prSet>
      <dgm:spPr/>
    </dgm:pt>
    <dgm:pt modelId="{8315894F-977E-459B-B501-D8F2B2D63046}" type="pres">
      <dgm:prSet presAssocID="{BEBAD545-7CA0-40F4-8400-E26240E2CF72}" presName="text" presStyleLbl="node1" presStyleIdx="0" presStyleCnt="3" custScaleX="271317" custScaleY="23902" custLinFactNeighborX="-784" custLinFactNeighborY="-78995">
        <dgm:presLayoutVars>
          <dgm:bulletEnabled val="1"/>
        </dgm:presLayoutVars>
      </dgm:prSet>
      <dgm:spPr>
        <a:prstGeom prst="roundRect">
          <a:avLst/>
        </a:prstGeom>
      </dgm:spPr>
    </dgm:pt>
    <dgm:pt modelId="{273347A0-EB28-4BA2-AB70-37B4779ABC5B}" type="pres">
      <dgm:prSet presAssocID="{63327A16-C166-4CA3-ABD6-CBCF1388F994}" presName="space" presStyleCnt="0"/>
      <dgm:spPr/>
    </dgm:pt>
    <dgm:pt modelId="{27C942BA-0715-4393-ACCF-A7448C7BF414}" type="pres">
      <dgm:prSet presAssocID="{6380A6B7-E4AD-47F4-B11B-D3BBFC7C199B}" presName="text" presStyleLbl="node1" presStyleIdx="1" presStyleCnt="3" custScaleX="228546" custScaleY="21837" custLinFactNeighborY="7586">
        <dgm:presLayoutVars>
          <dgm:bulletEnabled val="1"/>
        </dgm:presLayoutVars>
      </dgm:prSet>
      <dgm:spPr>
        <a:prstGeom prst="roundRect">
          <a:avLst/>
        </a:prstGeom>
      </dgm:spPr>
    </dgm:pt>
    <dgm:pt modelId="{6AD25753-BAA1-42AE-995E-B1CA98CD80E0}" type="pres">
      <dgm:prSet presAssocID="{8DD0B445-2A25-4BC5-A845-5710C721FE09}" presName="space" presStyleCnt="0"/>
      <dgm:spPr/>
    </dgm:pt>
    <dgm:pt modelId="{85D3A84C-B71B-469B-B097-708299F83C5E}" type="pres">
      <dgm:prSet presAssocID="{DD7D5D94-DFDB-45FC-BD20-736A54326845}" presName="text" presStyleLbl="node1" presStyleIdx="2" presStyleCnt="3" custScaleX="255831" custScaleY="23102" custLinFactNeighborY="4843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A2D39014-3607-4713-8BFF-338010BCB0DD}" srcId="{654326C1-44E3-4B07-BD8D-88844C023D98}" destId="{6380A6B7-E4AD-47F4-B11B-D3BBFC7C199B}" srcOrd="1" destOrd="0" parTransId="{E8A67F79-63CB-4510-9CC8-0C01BD26F3D4}" sibTransId="{8DD0B445-2A25-4BC5-A845-5710C721FE09}"/>
    <dgm:cxn modelId="{0E88223C-A534-4674-A352-DD522E25C933}" type="presOf" srcId="{DD7D5D94-DFDB-45FC-BD20-736A54326845}" destId="{85D3A84C-B71B-469B-B097-708299F83C5E}" srcOrd="0" destOrd="0" presId="urn:diagrams.loki3.com/VaryingWidthList"/>
    <dgm:cxn modelId="{A401DB93-229D-4546-8A9E-8661E84E1B4C}" srcId="{654326C1-44E3-4B07-BD8D-88844C023D98}" destId="{BEBAD545-7CA0-40F4-8400-E26240E2CF72}" srcOrd="0" destOrd="0" parTransId="{E53F529D-F622-44BC-92A2-5308CAD857FD}" sibTransId="{63327A16-C166-4CA3-ABD6-CBCF1388F994}"/>
    <dgm:cxn modelId="{DFD28099-081F-4F40-9CCC-EAB51F5AEF10}" type="presOf" srcId="{BEBAD545-7CA0-40F4-8400-E26240E2CF72}" destId="{8315894F-977E-459B-B501-D8F2B2D63046}" srcOrd="0" destOrd="0" presId="urn:diagrams.loki3.com/VaryingWidthList"/>
    <dgm:cxn modelId="{4D6BA1AD-69AF-415F-9930-33973B4C5443}" type="presOf" srcId="{6380A6B7-E4AD-47F4-B11B-D3BBFC7C199B}" destId="{27C942BA-0715-4393-ACCF-A7448C7BF414}" srcOrd="0" destOrd="0" presId="urn:diagrams.loki3.com/VaryingWidthList"/>
    <dgm:cxn modelId="{2ED125CC-66AD-4A02-B1AC-5F7A64EDAF8E}" srcId="{654326C1-44E3-4B07-BD8D-88844C023D98}" destId="{DD7D5D94-DFDB-45FC-BD20-736A54326845}" srcOrd="2" destOrd="0" parTransId="{577A08F4-4152-4281-87BD-53323BC81E86}" sibTransId="{026F6A7A-ADD8-4F2D-A496-84CCEA7CF059}"/>
    <dgm:cxn modelId="{CA81A6EC-8777-4AE0-B288-F536659D69D9}" type="presOf" srcId="{654326C1-44E3-4B07-BD8D-88844C023D98}" destId="{D0CF2528-E0A7-4E62-BB7B-D1F91BB1C8E6}" srcOrd="0" destOrd="0" presId="urn:diagrams.loki3.com/VaryingWidthList"/>
    <dgm:cxn modelId="{C13D6349-7CCC-40C0-9B00-B543CF4EC812}" type="presParOf" srcId="{D0CF2528-E0A7-4E62-BB7B-D1F91BB1C8E6}" destId="{8315894F-977E-459B-B501-D8F2B2D63046}" srcOrd="0" destOrd="0" presId="urn:diagrams.loki3.com/VaryingWidthList"/>
    <dgm:cxn modelId="{AC6763C7-C155-4F35-AC59-8DFC6D968911}" type="presParOf" srcId="{D0CF2528-E0A7-4E62-BB7B-D1F91BB1C8E6}" destId="{273347A0-EB28-4BA2-AB70-37B4779ABC5B}" srcOrd="1" destOrd="0" presId="urn:diagrams.loki3.com/VaryingWidthList"/>
    <dgm:cxn modelId="{654AE7C6-257F-4B86-A89E-9B0BDE6F0CA7}" type="presParOf" srcId="{D0CF2528-E0A7-4E62-BB7B-D1F91BB1C8E6}" destId="{27C942BA-0715-4393-ACCF-A7448C7BF414}" srcOrd="2" destOrd="0" presId="urn:diagrams.loki3.com/VaryingWidthList"/>
    <dgm:cxn modelId="{EB7CAFDB-7A75-41BD-838B-7A1AA6DB5C40}" type="presParOf" srcId="{D0CF2528-E0A7-4E62-BB7B-D1F91BB1C8E6}" destId="{6AD25753-BAA1-42AE-995E-B1CA98CD80E0}" srcOrd="3" destOrd="0" presId="urn:diagrams.loki3.com/VaryingWidthList"/>
    <dgm:cxn modelId="{7E54D14F-5B8B-4240-8EEF-47DE854CA15D}" type="presParOf" srcId="{D0CF2528-E0A7-4E62-BB7B-D1F91BB1C8E6}" destId="{85D3A84C-B71B-469B-B097-708299F83C5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894F-977E-459B-B501-D8F2B2D63046}">
      <dsp:nvSpPr>
        <dsp:cNvPr id="0" name=""/>
        <dsp:cNvSpPr/>
      </dsp:nvSpPr>
      <dsp:spPr>
        <a:xfrm>
          <a:off x="0" y="296805"/>
          <a:ext cx="6143348" cy="106223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rPr>
            <a:t>Travel Insurance</a:t>
          </a:r>
        </a:p>
      </dsp:txBody>
      <dsp:txXfrm>
        <a:off x="51854" y="348659"/>
        <a:ext cx="6039640" cy="958522"/>
      </dsp:txXfrm>
    </dsp:sp>
    <dsp:sp modelId="{27C942BA-0715-4393-ACCF-A7448C7BF414}">
      <dsp:nvSpPr>
        <dsp:cNvPr id="0" name=""/>
        <dsp:cNvSpPr/>
      </dsp:nvSpPr>
      <dsp:spPr>
        <a:xfrm>
          <a:off x="0" y="1773629"/>
          <a:ext cx="6143348" cy="970459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rPr>
            <a:t>Car Insurance</a:t>
          </a:r>
        </a:p>
      </dsp:txBody>
      <dsp:txXfrm>
        <a:off x="47374" y="1821003"/>
        <a:ext cx="6048600" cy="875711"/>
      </dsp:txXfrm>
    </dsp:sp>
    <dsp:sp modelId="{85D3A84C-B71B-469B-B097-708299F83C5E}">
      <dsp:nvSpPr>
        <dsp:cNvPr id="0" name=""/>
        <dsp:cNvSpPr/>
      </dsp:nvSpPr>
      <dsp:spPr>
        <a:xfrm>
          <a:off x="0" y="3057051"/>
          <a:ext cx="6143348" cy="1026677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Forte" panose="03060902040502070203" pitchFamily="66" charset="0"/>
            </a:rPr>
            <a:t>Health Insurance</a:t>
          </a:r>
        </a:p>
      </dsp:txBody>
      <dsp:txXfrm>
        <a:off x="50118" y="3107169"/>
        <a:ext cx="6043112" cy="926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A9CB-42E9-47C8-A343-7222A24F44AA}" type="datetimeFigureOut">
              <a:rPr lang="en-IN" smtClean="0"/>
              <a:pPr/>
              <a:t>18-04-2021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D7CB-8D16-4C03-B528-17ABB0A17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0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88639C7-55CB-453B-B9D6-B72F2C412E50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5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2B3A-E3B8-434D-8355-9C6A0BEA90C9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3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46C-DE91-410F-A716-B5A03962DBEA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77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46C-DE91-410F-A716-B5A03962DBEA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82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46C-DE91-410F-A716-B5A03962DBEA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00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46C-DE91-410F-A716-B5A03962DBEA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4231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46C-DE91-410F-A716-B5A03962DBEA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5831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3F59-8165-418B-AEA9-A720B8A5DEDC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94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711B-518B-4E38-897A-55D2267A9CAA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9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9C72-7DC7-4A14-91A1-4F4FF3D5AE66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22B0-7EA8-4EED-8877-7A8C73F74B1B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E8A-D967-4171-8988-4D87EE622CE9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6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BF74-E144-456E-9E50-4E8FBED79C38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A923-BCEB-4BE5-8ABB-FAEE84137031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F7A-5A75-4212-98ED-AE0552B9CA84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D286-5F72-4E48-A66B-46634593070F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F6E-A62D-497D-89B3-B656E008E6A5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2C946C-DE91-410F-A716-B5A03962DBEA}" type="datetime1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7E44-AE27-4B9A-8DB0-BDC85670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62144"/>
            <a:ext cx="8825658" cy="267764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/>
                <a:solidFill>
                  <a:schemeClr val="bg1"/>
                </a:solidFill>
              </a:rPr>
              <a:t>Hackathon Project</a:t>
            </a:r>
            <a:endParaRPr lang="en-IN" sz="6600" b="1" dirty="0">
              <a:ln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2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909" y="2309470"/>
            <a:ext cx="10463349" cy="439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206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radley Hand ITC" pitchFamily="66" charset="0"/>
              </a:rPr>
              <a:t>Input data from Excel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058" y="2351314"/>
            <a:ext cx="7537268" cy="43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406" y="2521131"/>
            <a:ext cx="9325519" cy="354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206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09" y="2603500"/>
            <a:ext cx="7386594" cy="3416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Console 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2364377"/>
            <a:ext cx="9727883" cy="386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746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077" y="2339206"/>
            <a:ext cx="10447549" cy="432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CD27-B108-47ED-B8AA-8661423AF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87" y="1691360"/>
            <a:ext cx="8825658" cy="2677648"/>
          </a:xfrm>
        </p:spPr>
        <p:txBody>
          <a:bodyPr/>
          <a:lstStyle/>
          <a:p>
            <a:pPr algn="ctr"/>
            <a:r>
              <a:rPr lang="en-US" sz="8800" dirty="0">
                <a:latin typeface="Copperplate Gothic Bold" panose="020E0705020206020404" pitchFamily="34" charset="0"/>
              </a:rPr>
              <a:t>Thank You</a:t>
            </a:r>
            <a:endParaRPr lang="en-IN" sz="88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7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6E1-CB12-49E6-9A10-F9E417E4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54421"/>
            <a:ext cx="8825659" cy="3416300"/>
          </a:xfrm>
        </p:spPr>
        <p:txBody>
          <a:bodyPr/>
          <a:lstStyle/>
          <a:p>
            <a:pPr lvl="0"/>
            <a:r>
              <a:rPr lang="en-US" b="1" dirty="0"/>
              <a:t>N V HARINI - 899606</a:t>
            </a:r>
          </a:p>
          <a:p>
            <a:pPr lvl="0"/>
            <a:r>
              <a:rPr lang="en-US" b="1" dirty="0"/>
              <a:t>HALEEMA SADIYA - 899565</a:t>
            </a:r>
          </a:p>
          <a:p>
            <a:pPr lvl="0"/>
            <a:r>
              <a:rPr lang="en-US" b="1" dirty="0"/>
              <a:t>SUSHEEL SHARMA - 899596</a:t>
            </a:r>
          </a:p>
          <a:p>
            <a:pPr lvl="0"/>
            <a:r>
              <a:rPr lang="en-US" b="1" dirty="0"/>
              <a:t>NILOFER FATHIMA - 899547</a:t>
            </a:r>
          </a:p>
          <a:p>
            <a:pPr lvl="0"/>
            <a:r>
              <a:rPr lang="en-US" b="1" dirty="0"/>
              <a:t>V GEETHA </a:t>
            </a:r>
            <a:r>
              <a:rPr lang="en-US" b="1"/>
              <a:t>NAGA SRIPRIYA </a:t>
            </a:r>
            <a:r>
              <a:rPr lang="en-US" b="1" dirty="0"/>
              <a:t>- 899619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B5F11-96A6-4929-B4FB-9FBA91AD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Forte" panose="03060902040502070203" pitchFamily="66" charset="0"/>
              </a:rPr>
              <a:pPr/>
              <a:t>2</a:t>
            </a:fld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C1C7D0-1CCD-480A-B4C4-A5CDD05FD7D3}"/>
              </a:ext>
            </a:extLst>
          </p:cNvPr>
          <p:cNvSpPr/>
          <p:nvPr/>
        </p:nvSpPr>
        <p:spPr>
          <a:xfrm>
            <a:off x="4522065" y="810061"/>
            <a:ext cx="3385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bg1"/>
                </a:solidFill>
                <a:effectLst/>
              </a:rPr>
              <a:t>PREPARED BY</a:t>
            </a:r>
            <a:endParaRPr lang="en-IN" sz="4000" b="1" cap="none" spc="0" dirty="0">
              <a:ln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910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AAA3-44DD-4C9C-8CF0-93F5A434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1106CB-F9B9-4E7A-937E-E757B6AA2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807965"/>
              </p:ext>
            </p:extLst>
          </p:nvPr>
        </p:nvGraphicFramePr>
        <p:xfrm>
          <a:off x="1165253" y="2603500"/>
          <a:ext cx="875186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918">
                  <a:extLst>
                    <a:ext uri="{9D8B030D-6E8A-4147-A177-3AD203B41FA5}">
                      <a16:colId xmlns:a16="http://schemas.microsoft.com/office/drawing/2014/main" val="1352921840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933962618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2992470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Members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Roles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Responsibilities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0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V Harini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 &amp; PPT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1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Haleema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Sadiya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&amp; Automation test cases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Nilofer Fathima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POM, POI, TestNG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Susheel</a:t>
                      </a:r>
                      <a:r>
                        <a:rPr lang="en-US" dirty="0"/>
                        <a:t> Sharma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Maven &amp; Jenkins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7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Geetha Naga </a:t>
                      </a:r>
                      <a:r>
                        <a:rPr lang="en-US" dirty="0" err="1"/>
                        <a:t>Sripriya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Reports &amp; Documentation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18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B929-5791-4D83-9CBA-95C8FEF4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7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BB72-E512-4F71-AE01-B1E9E790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25" y="4779996"/>
            <a:ext cx="8825659" cy="96892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lonna MT" panose="04020805060202030203" pitchFamily="82" charset="0"/>
              </a:rPr>
              <a:t>Website used</a:t>
            </a:r>
            <a:br>
              <a:rPr lang="en-US" dirty="0"/>
            </a:br>
            <a:r>
              <a:rPr lang="en-US" dirty="0"/>
              <a:t>					</a:t>
            </a:r>
            <a:r>
              <a:rPr lang="en-IN" sz="2400" b="1" dirty="0">
                <a:solidFill>
                  <a:schemeClr val="tx1"/>
                </a:solidFill>
              </a:rPr>
              <a:t>https://policybazaar.com/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9D2D-F531-44C1-BCDE-65589A0C5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377" y="793970"/>
            <a:ext cx="9321553" cy="3710866"/>
          </a:xfrm>
        </p:spPr>
        <p:txBody>
          <a:bodyPr>
            <a:normAutofit fontScale="92500"/>
          </a:bodyPr>
          <a:lstStyle/>
          <a:p>
            <a:r>
              <a:rPr lang="en-US" sz="36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endParaRPr lang="en-US" sz="2000" dirty="0">
              <a:solidFill>
                <a:srgbClr val="272C33"/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272C33"/>
              </a:solidFill>
              <a:effectLst/>
              <a:latin typeface="Rockwell Condensed" panose="020606030504050201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2C33"/>
                </a:solidFill>
                <a:effectLst/>
                <a:latin typeface="Bahnschrift" panose="020B0502040204020203" pitchFamily="34" charset="0"/>
              </a:rPr>
              <a:t>Find travel insurance plan for students, for 2 people (Age 22 &amp; 21) &amp; any European country, fill further dummy details &amp; display three lowest international  travel insurance plans with amount and insurance provider company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2C33"/>
                </a:solidFill>
                <a:effectLst/>
                <a:latin typeface="Bahnschrift" panose="020B0502040204020203" pitchFamily="34" charset="0"/>
              </a:rPr>
              <a:t>Get a Car Insurance quote, proceed without  car number, keep filling details, give invalid email or phone number &amp; capture the error message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2C33"/>
                </a:solidFill>
                <a:effectLst/>
                <a:latin typeface="Bahnschrift" panose="020B0502040204020203" pitchFamily="34" charset="0"/>
              </a:rPr>
              <a:t>Retrieve all Health Insurance menu items and store in a List; Display the same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70CA-2801-44A2-86D3-55E9F2E9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Forte" panose="03060902040502070203" pitchFamily="66" charset="0"/>
              </a:rPr>
              <a:pPr/>
              <a:t>4</a:t>
            </a:fld>
            <a:endParaRPr lang="en-US" dirty="0">
              <a:latin typeface="Forte" panose="03060902040502070203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29B28-0664-4715-8027-5BE6A89833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8252" y="5330317"/>
            <a:ext cx="1793817" cy="41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5574D1-CD61-4307-B5FE-FD9E88CAF38E}"/>
              </a:ext>
            </a:extLst>
          </p:cNvPr>
          <p:cNvSpPr/>
          <p:nvPr/>
        </p:nvSpPr>
        <p:spPr>
          <a:xfrm>
            <a:off x="548001" y="159798"/>
            <a:ext cx="97107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i="0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Find Travel Insurance For Students</a:t>
            </a:r>
            <a:endParaRPr lang="en-US" sz="4400" b="1" dirty="0">
              <a:ln/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4400" b="1" i="0" cap="none" spc="0" dirty="0">
                <a:ln/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endParaRPr lang="en-IN" sz="4400" b="1" cap="none" spc="0" dirty="0">
              <a:ln/>
              <a:solidFill>
                <a:schemeClr val="accent6">
                  <a:lumMod val="75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1B0C4-0C1D-49C0-8773-4B1331D67AB5}"/>
              </a:ext>
            </a:extLst>
          </p:cNvPr>
          <p:cNvSpPr txBox="1"/>
          <p:nvPr/>
        </p:nvSpPr>
        <p:spPr>
          <a:xfrm>
            <a:off x="1091325" y="1142844"/>
            <a:ext cx="3009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cap="none" spc="0" dirty="0">
                <a:ln/>
                <a:solidFill>
                  <a:schemeClr val="bg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Problem Statement </a:t>
            </a:r>
            <a:endParaRPr lang="en-IN" sz="2400" b="1" cap="none" spc="0" dirty="0">
              <a:ln/>
              <a:solidFill>
                <a:schemeClr val="bg2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2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770E8C9-5D4A-4A9F-84B6-11671A02E2EF}"/>
              </a:ext>
            </a:extLst>
          </p:cNvPr>
          <p:cNvSpPr txBox="1"/>
          <p:nvPr/>
        </p:nvSpPr>
        <p:spPr>
          <a:xfrm>
            <a:off x="1075055" y="2388094"/>
            <a:ext cx="83627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Bahnschrift" panose="020B0502040204020203" pitchFamily="34" charset="0"/>
              </a:rPr>
              <a:t>Identified Scenarios for all three modules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Bahnschrift" panose="020B0502040204020203" pitchFamily="34" charset="0"/>
              </a:rPr>
              <a:t>Three modules includes travel insurance, car insurance and health insurance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Bahnschrift" panose="020B0502040204020203" pitchFamily="34" charset="0"/>
              </a:rPr>
              <a:t>Implemented automation using selenium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Bahnschrift" panose="020B0502040204020203" pitchFamily="34" charset="0"/>
              </a:rPr>
              <a:t>Added TestNG framework for each module and executed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Bahnschrift" panose="020B0502040204020203" pitchFamily="34" charset="0"/>
              </a:rPr>
              <a:t>Implemented code in the POM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Bahnschrift" panose="020B0502040204020203" pitchFamily="34" charset="0"/>
              </a:rPr>
              <a:t>Added html report to the POM model</a:t>
            </a:r>
          </a:p>
          <a:p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899B4-25E5-4826-B7FF-8AF183A036A0}"/>
              </a:ext>
            </a:extLst>
          </p:cNvPr>
          <p:cNvSpPr/>
          <p:nvPr/>
        </p:nvSpPr>
        <p:spPr>
          <a:xfrm>
            <a:off x="1075055" y="881083"/>
            <a:ext cx="46954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Implementation</a:t>
            </a:r>
            <a:endParaRPr lang="en-IN" sz="4400" b="1" cap="none" spc="0" dirty="0">
              <a:ln/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6946-CEDB-4484-A1B0-CA5A57CA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Forte" panose="03060902040502070203" pitchFamily="66" charset="0"/>
              </a:rPr>
              <a:pPr/>
              <a:t>5</a:t>
            </a:fld>
            <a:endParaRPr lang="en-US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4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7EAF-B8C5-44CD-892F-D10FC4DC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19" y="1828800"/>
            <a:ext cx="3791045" cy="16002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ooper Black" panose="0208090404030B020404" pitchFamily="18" charset="0"/>
              </a:rPr>
              <a:t>Modules</a:t>
            </a:r>
            <a:endParaRPr lang="en-IN" sz="6000" dirty="0">
              <a:latin typeface="Cooper Black" panose="0208090404030B0204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EA098C-E036-40DB-A6FF-781B7FC2E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947800"/>
              </p:ext>
            </p:extLst>
          </p:nvPr>
        </p:nvGraphicFramePr>
        <p:xfrm>
          <a:off x="5521911" y="1349407"/>
          <a:ext cx="6143348" cy="444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841278-1CC4-4DDE-9AF7-23BB915F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Forte" panose="03060902040502070203" pitchFamily="66" charset="0"/>
              </a:rPr>
              <a:pPr/>
              <a:t>6</a:t>
            </a:fld>
            <a:endParaRPr lang="en-US" dirty="0">
              <a:latin typeface="Forte" panose="03060902040502070203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504C6-8447-4950-ADE0-AFBFF95D441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3456" y="3374105"/>
            <a:ext cx="1841152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9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D661-0456-44F4-9439-B49CD35B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Bahnschrift" panose="020B0502040204020203" pitchFamily="34" charset="0"/>
                <a:cs typeface="Segoe UI Semilight" panose="020B0402040204020203" pitchFamily="34" charset="0"/>
              </a:rPr>
              <a:t>Java (Language medium)</a:t>
            </a:r>
          </a:p>
          <a:p>
            <a:r>
              <a:rPr lang="en-GB" dirty="0">
                <a:solidFill>
                  <a:schemeClr val="tx1"/>
                </a:solidFill>
                <a:latin typeface="Bahnschrift" panose="020B0502040204020203" pitchFamily="34" charset="0"/>
                <a:cs typeface="Segoe UI Semilight" panose="020B0402040204020203" pitchFamily="34" charset="0"/>
              </a:rPr>
              <a:t>Eclipse IDE </a:t>
            </a:r>
          </a:p>
          <a:p>
            <a:r>
              <a:rPr lang="en-GB" dirty="0">
                <a:solidFill>
                  <a:schemeClr val="tx1"/>
                </a:solidFill>
                <a:latin typeface="Bahnschrift" panose="020B0502040204020203" pitchFamily="34" charset="0"/>
                <a:cs typeface="Segoe UI Semilight" panose="020B0402040204020203" pitchFamily="34" charset="0"/>
              </a:rPr>
              <a:t>Selenium Framework (Automation)</a:t>
            </a:r>
          </a:p>
          <a:p>
            <a:r>
              <a:rPr lang="en-GB" dirty="0">
                <a:solidFill>
                  <a:schemeClr val="tx1"/>
                </a:solidFill>
                <a:latin typeface="Bahnschrift" panose="020B0502040204020203" pitchFamily="34" charset="0"/>
                <a:cs typeface="Segoe UI Semilight" panose="020B0402040204020203" pitchFamily="34" charset="0"/>
              </a:rPr>
              <a:t>TestNG Framework </a:t>
            </a:r>
          </a:p>
          <a:p>
            <a:r>
              <a:rPr lang="en-GB" dirty="0">
                <a:solidFill>
                  <a:schemeClr val="tx1"/>
                </a:solidFill>
                <a:latin typeface="Bahnschrift" panose="020B0502040204020203" pitchFamily="34" charset="0"/>
                <a:cs typeface="Segoe UI Semilight" panose="020B0402040204020203" pitchFamily="34" charset="0"/>
              </a:rPr>
              <a:t>Maven Tool (Project build tool)</a:t>
            </a:r>
          </a:p>
          <a:p>
            <a:r>
              <a:rPr lang="en-GB" dirty="0">
                <a:solidFill>
                  <a:schemeClr val="tx1"/>
                </a:solidFill>
                <a:latin typeface="Bahnschrift" panose="020B0502040204020203" pitchFamily="34" charset="0"/>
                <a:cs typeface="Segoe UI Semilight" panose="020B0402040204020203" pitchFamily="34" charset="0"/>
              </a:rPr>
              <a:t>Apache POI (Data Driven framework)</a:t>
            </a:r>
          </a:p>
          <a:p>
            <a:r>
              <a:rPr lang="en-GB" dirty="0">
                <a:solidFill>
                  <a:schemeClr val="tx1"/>
                </a:solidFill>
                <a:latin typeface="Bahnschrift" panose="020B0502040204020203" pitchFamily="34" charset="0"/>
                <a:cs typeface="Segoe UI Semilight" panose="020B0402040204020203" pitchFamily="34" charset="0"/>
              </a:rPr>
              <a:t>Page Object Model (POM)</a:t>
            </a:r>
          </a:p>
          <a:p>
            <a:r>
              <a:rPr lang="en-GB" dirty="0">
                <a:solidFill>
                  <a:schemeClr val="tx1"/>
                </a:solidFill>
                <a:latin typeface="Bahnschrift" panose="020B0502040204020203" pitchFamily="34" charset="0"/>
                <a:cs typeface="Segoe UI Semilight" panose="020B0402040204020203" pitchFamily="34" charset="0"/>
              </a:rPr>
              <a:t>Extent HTML Report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FAE3-6C05-41F0-A483-7AE866E0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Forte" panose="03060902040502070203" pitchFamily="66" charset="0"/>
              </a:rPr>
              <a:pPr/>
              <a:t>7</a:t>
            </a:fld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1049B-A7E8-46E3-B621-C7E5C416D9A5}"/>
              </a:ext>
            </a:extLst>
          </p:cNvPr>
          <p:cNvSpPr/>
          <p:nvPr/>
        </p:nvSpPr>
        <p:spPr>
          <a:xfrm>
            <a:off x="837121" y="895970"/>
            <a:ext cx="63097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400" b="1" cap="none" spc="0" dirty="0">
                <a:ln/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Tools And Software Used:</a:t>
            </a:r>
          </a:p>
        </p:txBody>
      </p:sp>
    </p:spTree>
    <p:extLst>
      <p:ext uri="{BB962C8B-B14F-4D97-AF65-F5344CB8AC3E}">
        <p14:creationId xmlns:p14="http://schemas.microsoft.com/office/powerpoint/2010/main" val="244152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Bradley Hand ITC" pitchFamily="66" charset="0"/>
              </a:rPr>
              <a:t>Input data from Excel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291" y="2439897"/>
            <a:ext cx="6700565" cy="416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1345-A371-4F49-89A0-86CD1EAE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Lucida Bright" panose="02040602050505020304" pitchFamily="18" charset="0"/>
              </a:rPr>
              <a:t>                            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41B7C-FB70-4C6E-A53F-433B81A4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9258" y="2338251"/>
            <a:ext cx="10065610" cy="423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748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298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Arial Rounded MT Bold</vt:lpstr>
      <vt:lpstr>Bahnschrift</vt:lpstr>
      <vt:lpstr>Bradley Hand ITC</vt:lpstr>
      <vt:lpstr>Calibri</vt:lpstr>
      <vt:lpstr>Century Gothic</vt:lpstr>
      <vt:lpstr>Colonna MT</vt:lpstr>
      <vt:lpstr>Comic Sans MS</vt:lpstr>
      <vt:lpstr>Cooper Black</vt:lpstr>
      <vt:lpstr>Copperplate Gothic Bold</vt:lpstr>
      <vt:lpstr>Forte</vt:lpstr>
      <vt:lpstr>Lucida Bright</vt:lpstr>
      <vt:lpstr>Roboto</vt:lpstr>
      <vt:lpstr>Rockwell Condensed</vt:lpstr>
      <vt:lpstr>Wingdings</vt:lpstr>
      <vt:lpstr>Wingdings 3</vt:lpstr>
      <vt:lpstr>Ion Boardroom</vt:lpstr>
      <vt:lpstr>Hackathon Project</vt:lpstr>
      <vt:lpstr>PowerPoint Presentation</vt:lpstr>
      <vt:lpstr>Roles &amp; responsibilities</vt:lpstr>
      <vt:lpstr>Website used      https://policybazaar.com/</vt:lpstr>
      <vt:lpstr>PowerPoint Presentation</vt:lpstr>
      <vt:lpstr>Modules</vt:lpstr>
      <vt:lpstr>PowerPoint Presentation</vt:lpstr>
      <vt:lpstr>Input data from Excel file</vt:lpstr>
      <vt:lpstr>                             Output</vt:lpstr>
      <vt:lpstr>PowerPoint Presentation</vt:lpstr>
      <vt:lpstr>Input data from Excel file</vt:lpstr>
      <vt:lpstr>PowerPoint Presentation</vt:lpstr>
      <vt:lpstr>PowerPoint Presentation</vt:lpstr>
      <vt:lpstr>                       Console Output</vt:lpstr>
      <vt:lpstr>Extent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User</dc:creator>
  <cp:lastModifiedBy>Harini Nookala</cp:lastModifiedBy>
  <cp:revision>85</cp:revision>
  <dcterms:created xsi:type="dcterms:W3CDTF">2021-02-23T16:46:48Z</dcterms:created>
  <dcterms:modified xsi:type="dcterms:W3CDTF">2021-04-18T17:36:29Z</dcterms:modified>
</cp:coreProperties>
</file>