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BDED-EA90-4E19-A310-24B25E1B7D3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FF1-E4E4-49B9-B0B7-DDA09C1F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BDED-EA90-4E19-A310-24B25E1B7D3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FF1-E4E4-49B9-B0B7-DDA09C1F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BDED-EA90-4E19-A310-24B25E1B7D3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FF1-E4E4-49B9-B0B7-DDA09C1F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0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BDED-EA90-4E19-A310-24B25E1B7D3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FF1-E4E4-49B9-B0B7-DDA09C1F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1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BDED-EA90-4E19-A310-24B25E1B7D3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FF1-E4E4-49B9-B0B7-DDA09C1F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4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BDED-EA90-4E19-A310-24B25E1B7D3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FF1-E4E4-49B9-B0B7-DDA09C1F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BDED-EA90-4E19-A310-24B25E1B7D3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FF1-E4E4-49B9-B0B7-DDA09C1F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BDED-EA90-4E19-A310-24B25E1B7D3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FF1-E4E4-49B9-B0B7-DDA09C1F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BDED-EA90-4E19-A310-24B25E1B7D3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FF1-E4E4-49B9-B0B7-DDA09C1F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BDED-EA90-4E19-A310-24B25E1B7D3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FF1-E4E4-49B9-B0B7-DDA09C1F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BDED-EA90-4E19-A310-24B25E1B7D3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FF1-E4E4-49B9-B0B7-DDA09C1F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1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4BDED-EA90-4E19-A310-24B25E1B7D3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5CFF1-E4E4-49B9-B0B7-DDA09C1F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1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424" y="1822373"/>
            <a:ext cx="9163051" cy="1655762"/>
          </a:xfrm>
        </p:spPr>
        <p:txBody>
          <a:bodyPr>
            <a:noAutofit/>
          </a:bodyPr>
          <a:lstStyle/>
          <a:p>
            <a:r>
              <a:rPr lang="el-GR" sz="20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BankGothic Lt BT" panose="020B0607020203060204" pitchFamily="34" charset="0"/>
              </a:rPr>
              <a:t>μ</a:t>
            </a:r>
            <a:r>
              <a:rPr lang="en-US" sz="167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BankGothic Lt BT" panose="020B0607020203060204" pitchFamily="34" charset="0"/>
              </a:rPr>
              <a:t>Chain</a:t>
            </a:r>
            <a:endParaRPr lang="en-US" sz="20000" b="1" dirty="0">
              <a:solidFill>
                <a:schemeClr val="tx2">
                  <a:lumMod val="20000"/>
                  <a:lumOff val="80000"/>
                </a:schemeClr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l-GR" dirty="0" smtClean="0"/>
              <a:t>μ</a:t>
            </a:r>
            <a:r>
              <a:rPr lang="en-US" dirty="0" smtClean="0"/>
              <a:t>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</a:t>
            </a:r>
            <a:r>
              <a:rPr lang="en-US" dirty="0" smtClean="0"/>
              <a:t>Chain is a project  being developed by 4 Informational Technology undergraduates from </a:t>
            </a:r>
            <a:r>
              <a:rPr lang="en-US" dirty="0" err="1" smtClean="0"/>
              <a:t>Manipal</a:t>
            </a:r>
            <a:r>
              <a:rPr lang="en-US" dirty="0" smtClean="0"/>
              <a:t> Institute Of Technology.</a:t>
            </a:r>
          </a:p>
          <a:p>
            <a:r>
              <a:rPr lang="en-US" dirty="0" smtClean="0"/>
              <a:t>It revolves around implementing the idea of Electronic Health Records(EHR)using </a:t>
            </a:r>
            <a:r>
              <a:rPr lang="en-US" dirty="0" err="1" smtClean="0"/>
              <a:t>Blockchain</a:t>
            </a:r>
            <a:r>
              <a:rPr lang="en-US" dirty="0" smtClean="0"/>
              <a:t> and IPFS technology.</a:t>
            </a:r>
          </a:p>
          <a:p>
            <a:r>
              <a:rPr lang="en-US" dirty="0" smtClean="0"/>
              <a:t>This eliminates the need for a 3</a:t>
            </a:r>
            <a:r>
              <a:rPr lang="en-US" baseline="30000" dirty="0" smtClean="0"/>
              <a:t>rd</a:t>
            </a:r>
            <a:r>
              <a:rPr lang="en-US" dirty="0" smtClean="0"/>
              <a:t> party to have access to all your personal data and medical records and also provides with a single source of truth.</a:t>
            </a:r>
          </a:p>
        </p:txBody>
      </p:sp>
    </p:spTree>
    <p:extLst>
      <p:ext uri="{BB962C8B-B14F-4D97-AF65-F5344CB8AC3E}">
        <p14:creationId xmlns:p14="http://schemas.microsoft.com/office/powerpoint/2010/main" val="186901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Due to </a:t>
            </a:r>
            <a:r>
              <a:rPr lang="en-US" dirty="0" err="1"/>
              <a:t>Bitcoin</a:t>
            </a:r>
            <a:r>
              <a:rPr lang="en-US" dirty="0"/>
              <a:t> and other </a:t>
            </a:r>
            <a:r>
              <a:rPr lang="en-US" dirty="0" err="1"/>
              <a:t>cryptocurrencies</a:t>
            </a:r>
            <a:r>
              <a:rPr lang="en-US" dirty="0"/>
              <a:t>, many of you might have heard the term </a:t>
            </a:r>
            <a:r>
              <a:rPr lang="en-US" dirty="0" err="1"/>
              <a:t>blockchain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56" y="2812338"/>
            <a:ext cx="9032488" cy="36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2847"/>
            <a:ext cx="10515600" cy="4351338"/>
          </a:xfrm>
        </p:spPr>
        <p:txBody>
          <a:bodyPr/>
          <a:lstStyle/>
          <a:p>
            <a:r>
              <a:rPr lang="en-US" i="1" dirty="0"/>
              <a:t>A </a:t>
            </a:r>
            <a:r>
              <a:rPr lang="en-US" i="1" dirty="0" err="1" smtClean="0"/>
              <a:t>blockchain</a:t>
            </a:r>
            <a:r>
              <a:rPr lang="en-US" i="1" dirty="0" smtClean="0"/>
              <a:t> is </a:t>
            </a:r>
            <a:r>
              <a:rPr lang="en-US" i="1" dirty="0"/>
              <a:t>a continuously growing list of records, called blocks, which are </a:t>
            </a:r>
            <a:r>
              <a:rPr lang="en-US" i="1" dirty="0" smtClean="0"/>
              <a:t>linked </a:t>
            </a:r>
            <a:r>
              <a:rPr lang="en-US" i="1" dirty="0"/>
              <a:t>and secured using cryptography</a:t>
            </a:r>
            <a:r>
              <a:rPr lang="en-US" i="1" dirty="0" smtClean="0"/>
              <a:t>.</a:t>
            </a:r>
          </a:p>
          <a:p>
            <a:r>
              <a:rPr lang="en-US" i="1" dirty="0"/>
              <a:t>By design, a </a:t>
            </a:r>
            <a:r>
              <a:rPr lang="en-US" i="1" dirty="0" err="1"/>
              <a:t>blockchain</a:t>
            </a:r>
            <a:r>
              <a:rPr lang="en-US" i="1" dirty="0"/>
              <a:t> is inherently resistant to modification of the data. It is “an open, distributed ledger that can record transactions between two parties efficiently and in a verifiable and permanent way</a:t>
            </a:r>
            <a:r>
              <a:rPr lang="en-US" i="1" dirty="0" smtClean="0"/>
              <a:t>”.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health records (EHRs) have been a long time coming, with </a:t>
            </a:r>
            <a:r>
              <a:rPr lang="en-US" dirty="0" err="1"/>
              <a:t>blockchain</a:t>
            </a:r>
            <a:r>
              <a:rPr lang="en-US" dirty="0"/>
              <a:t> touted as one of the technologies of promise, with a lot to offer in this field – specifically with relation to the minefield of issues relating to data </a:t>
            </a:r>
            <a:r>
              <a:rPr lang="en-US" dirty="0" smtClean="0"/>
              <a:t>privacy </a:t>
            </a:r>
            <a:r>
              <a:rPr lang="en-US" dirty="0"/>
              <a:t>and patient autonomy</a:t>
            </a:r>
            <a:r>
              <a:rPr lang="en-US" dirty="0" smtClean="0"/>
              <a:t>.</a:t>
            </a:r>
          </a:p>
          <a:p>
            <a:r>
              <a:rPr lang="en-US" dirty="0"/>
              <a:t>Today, an individual patient’s medication data may exist in multiple systems – hospital EHRs, patient apps, pharmacies and so forth. </a:t>
            </a:r>
            <a:r>
              <a:rPr lang="en-US" dirty="0" err="1"/>
              <a:t>Blockchain</a:t>
            </a:r>
            <a:r>
              <a:rPr lang="en-US" dirty="0"/>
              <a:t> could allow these different entities to share and agree on a patient’s medication data, and subsequently allow for a “single source of truth</a:t>
            </a:r>
            <a:r>
              <a:rPr lang="en-US" dirty="0" smtClean="0"/>
              <a:t>.”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5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78" y="2491613"/>
            <a:ext cx="2926537" cy="2926537"/>
          </a:xfrm>
        </p:spPr>
      </p:pic>
      <p:sp>
        <p:nvSpPr>
          <p:cNvPr id="7" name="TextBox 6"/>
          <p:cNvSpPr txBox="1"/>
          <p:nvPr/>
        </p:nvSpPr>
        <p:spPr>
          <a:xfrm>
            <a:off x="552720" y="2491613"/>
            <a:ext cx="74806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prohibitively expensive to store a lot of data on the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Thankfully</a:t>
            </a:r>
            <a:r>
              <a:rPr lang="en-US" dirty="0"/>
              <a:t>, a solution to store data on decentralized network called the </a:t>
            </a:r>
            <a:r>
              <a:rPr lang="en-US" dirty="0" err="1"/>
              <a:t>InterPlanetary</a:t>
            </a:r>
            <a:r>
              <a:rPr lang="en-US" dirty="0"/>
              <a:t> File System (“IPFS”) is available. When looking up files in IPFS, you are asking the network to find nodes storing the content behind a unique hash.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20" y="855778"/>
            <a:ext cx="10515600" cy="1325563"/>
          </a:xfrm>
        </p:spPr>
        <p:txBody>
          <a:bodyPr/>
          <a:lstStyle/>
          <a:p>
            <a:r>
              <a:rPr lang="en-US" dirty="0" smtClean="0"/>
              <a:t>Why IPFS?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5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7952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have used a combination of the two technologies to create a distributed ledger which stores the actual file on IPFS and its hash on the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timestamps and secures your content, without having to put the data on the chain itself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make every record permanent, transferable and accessible which will prevent the medical records from being lost or modified.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727" y="2657636"/>
            <a:ext cx="3720504" cy="20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2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decentralization of private data. </a:t>
            </a:r>
            <a:r>
              <a:rPr lang="en-US" dirty="0" err="1" smtClean="0"/>
              <a:t>Unhackable</a:t>
            </a:r>
            <a:r>
              <a:rPr lang="en-US" dirty="0" smtClean="0"/>
              <a:t> or </a:t>
            </a:r>
            <a:r>
              <a:rPr lang="en-US" dirty="0" err="1"/>
              <a:t>b</a:t>
            </a:r>
            <a:r>
              <a:rPr lang="en-US" dirty="0" err="1" smtClean="0"/>
              <a:t>reachable</a:t>
            </a:r>
            <a:r>
              <a:rPr lang="en-US" dirty="0" smtClean="0"/>
              <a:t> unlike the centralized server approach.</a:t>
            </a:r>
          </a:p>
          <a:p>
            <a:r>
              <a:rPr lang="en-US" dirty="0" smtClean="0"/>
              <a:t>You can choose to sell your private data anonymously and make money instead of another 3</a:t>
            </a:r>
            <a:r>
              <a:rPr lang="en-US" baseline="30000" dirty="0" smtClean="0"/>
              <a:t>rd</a:t>
            </a:r>
            <a:r>
              <a:rPr lang="en-US" dirty="0" smtClean="0"/>
              <a:t> company like </a:t>
            </a:r>
            <a:r>
              <a:rPr lang="en-US" dirty="0"/>
              <a:t>G</a:t>
            </a:r>
            <a:r>
              <a:rPr lang="en-US" dirty="0" smtClean="0"/>
              <a:t>oogle or Facebook.</a:t>
            </a:r>
          </a:p>
          <a:p>
            <a:r>
              <a:rPr lang="en-US" dirty="0" smtClean="0"/>
              <a:t>You decide what you share and with whom by setting up permissions. </a:t>
            </a:r>
          </a:p>
          <a:p>
            <a:r>
              <a:rPr lang="en-US" dirty="0" smtClean="0"/>
              <a:t>All the medical data is stored under one roof and not distributed among different hospitals.</a:t>
            </a:r>
          </a:p>
          <a:p>
            <a:r>
              <a:rPr lang="en-US" dirty="0" smtClean="0"/>
              <a:t>Ease of access.</a:t>
            </a:r>
          </a:p>
          <a:p>
            <a:r>
              <a:rPr lang="en-US" dirty="0" err="1" smtClean="0"/>
              <a:t>Blendsin</a:t>
            </a:r>
            <a:r>
              <a:rPr lang="en-US" dirty="0" smtClean="0"/>
              <a:t> well with the Digital India Campaign.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6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Solidity to write our smart contract on the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smart contract is responsible for setting up permissions for data access amongst doctors and patients.</a:t>
            </a:r>
          </a:p>
          <a:p>
            <a:r>
              <a:rPr lang="en-US" dirty="0" smtClean="0"/>
              <a:t>We have used </a:t>
            </a:r>
            <a:r>
              <a:rPr lang="en-US" dirty="0" err="1" smtClean="0"/>
              <a:t>ipfs</a:t>
            </a:r>
            <a:r>
              <a:rPr lang="en-US" dirty="0" smtClean="0"/>
              <a:t> </a:t>
            </a:r>
            <a:r>
              <a:rPr lang="en-US" dirty="0" err="1" smtClean="0"/>
              <a:t>apis</a:t>
            </a:r>
            <a:r>
              <a:rPr lang="en-US" dirty="0" smtClean="0"/>
              <a:t> for storage.</a:t>
            </a:r>
          </a:p>
          <a:p>
            <a:r>
              <a:rPr lang="en-US" dirty="0" smtClean="0"/>
              <a:t>We have also used React.js for linking up the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513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BankGothic Lt BT</vt:lpstr>
      <vt:lpstr>Calibri</vt:lpstr>
      <vt:lpstr>Calibri Light</vt:lpstr>
      <vt:lpstr>Office Theme</vt:lpstr>
      <vt:lpstr>PowerPoint Presentation</vt:lpstr>
      <vt:lpstr>About μChain</vt:lpstr>
      <vt:lpstr>What is Blockchain?</vt:lpstr>
      <vt:lpstr>PowerPoint Presentation</vt:lpstr>
      <vt:lpstr>Why Blockchain?</vt:lpstr>
      <vt:lpstr>Why IPFS?</vt:lpstr>
      <vt:lpstr>Our Work</vt:lpstr>
      <vt:lpstr>Advantages</vt:lpstr>
      <vt:lpstr>Technicalities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Mahe</cp:lastModifiedBy>
  <cp:revision>8</cp:revision>
  <dcterms:created xsi:type="dcterms:W3CDTF">2018-09-04T18:22:08Z</dcterms:created>
  <dcterms:modified xsi:type="dcterms:W3CDTF">2018-09-04T19:49:46Z</dcterms:modified>
</cp:coreProperties>
</file>