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4" y="129778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666C9C-ABFD-84BE-3B92-79C065728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2" y="828676"/>
            <a:ext cx="10587795" cy="573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5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33347" y="8975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pic>
        <p:nvPicPr>
          <p:cNvPr id="2052" name="Picture 4" descr="Power BI - Udemy Business">
            <a:extLst>
              <a:ext uri="{FF2B5EF4-FFF2-40B4-BE49-F238E27FC236}">
                <a16:creationId xmlns:a16="http://schemas.microsoft.com/office/drawing/2014/main" id="{FB538A17-9B30-23BE-0BBF-16B542E6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FA33F55-F449-18D2-EADD-4514B595C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4" y="1543096"/>
            <a:ext cx="7896227" cy="436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Insights Generation</a:t>
            </a:r>
          </a:p>
        </p:txBody>
      </p:sp>
    </p:spTree>
    <p:extLst>
      <p:ext uri="{BB962C8B-B14F-4D97-AF65-F5344CB8AC3E}">
        <p14:creationId xmlns:p14="http://schemas.microsoft.com/office/powerpoint/2010/main" val="311122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2052" name="Picture 4" descr="Power BI - Udemy Business">
            <a:extLst>
              <a:ext uri="{FF2B5EF4-FFF2-40B4-BE49-F238E27FC236}">
                <a16:creationId xmlns:a16="http://schemas.microsoft.com/office/drawing/2014/main" id="{FB538A17-9B30-23BE-0BBF-16B542E6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pic>
        <p:nvPicPr>
          <p:cNvPr id="2052" name="Picture 4" descr="Power BI - Udemy Business">
            <a:extLst>
              <a:ext uri="{FF2B5EF4-FFF2-40B4-BE49-F238E27FC236}">
                <a16:creationId xmlns:a16="http://schemas.microsoft.com/office/drawing/2014/main" id="{FB538A17-9B30-23BE-0BBF-16B542E6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45" y="2114527"/>
            <a:ext cx="11139524" cy="398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Chart Type: Donut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Bar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Stacked Column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Line Chart.</a:t>
            </a:r>
          </a:p>
        </p:txBody>
      </p:sp>
    </p:spTree>
    <p:extLst>
      <p:ext uri="{BB962C8B-B14F-4D97-AF65-F5344CB8AC3E}">
        <p14:creationId xmlns:p14="http://schemas.microsoft.com/office/powerpoint/2010/main" val="386520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pic>
        <p:nvPicPr>
          <p:cNvPr id="2052" name="Picture 4" descr="Power BI - Udemy Business">
            <a:extLst>
              <a:ext uri="{FF2B5EF4-FFF2-40B4-BE49-F238E27FC236}">
                <a16:creationId xmlns:a16="http://schemas.microsoft.com/office/drawing/2014/main" id="{FB538A17-9B30-23BE-0BBF-16B542E6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308322"/>
            <a:ext cx="11353802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5.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Donut/ Pie Chart.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Funnel Map.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7. All Metrics by Outlet Type: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Provide a comprehensive view of all key metrics (Total Sales, Average Sales, Number of Items, Average Rating) 	broken down by different outlet types.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Matrix Card.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94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436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Segoe UI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Kritika  Singh</cp:lastModifiedBy>
  <cp:revision>11</cp:revision>
  <dcterms:created xsi:type="dcterms:W3CDTF">2024-06-24T12:27:37Z</dcterms:created>
  <dcterms:modified xsi:type="dcterms:W3CDTF">2024-11-04T09:13:39Z</dcterms:modified>
</cp:coreProperties>
</file>