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6C19"/>
    <a:srgbClr val="69ACB4"/>
    <a:srgbClr val="272527"/>
    <a:srgbClr val="2C292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9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7E2799-0AB8-794E-B477-4ECB61CEEDD9}" type="datetimeFigureOut">
              <a:rPr lang="en-US" smtClean="0"/>
              <a:t>4/6/16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89731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E2799-0AB8-794E-B477-4ECB61CEEDD9}" type="datetimeFigureOut">
              <a:rPr lang="en-US" smtClean="0"/>
              <a:t>4/6/16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195456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E2799-0AB8-794E-B477-4ECB61CEEDD9}" type="datetimeFigureOut">
              <a:rPr lang="en-US" smtClean="0"/>
              <a:t>4/6/16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377372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7E2799-0AB8-794E-B477-4ECB61CEEDD9}" type="datetimeFigureOut">
              <a:rPr lang="en-US" smtClean="0"/>
              <a:t>4/6/16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49989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E2799-0AB8-794E-B477-4ECB61CEEDD9}" type="datetimeFigureOut">
              <a:rPr lang="en-US" smtClean="0"/>
              <a:t>4/6/16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256676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7E2799-0AB8-794E-B477-4ECB61CEEDD9}" type="datetimeFigureOut">
              <a:rPr lang="en-US" smtClean="0"/>
              <a:t>4/6/16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47485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7E2799-0AB8-794E-B477-4ECB61CEEDD9}" type="datetimeFigureOut">
              <a:rPr lang="en-US" smtClean="0"/>
              <a:t>4/6/16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202818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E2799-0AB8-794E-B477-4ECB61CEEDD9}" type="datetimeFigureOut">
              <a:rPr lang="en-US" smtClean="0"/>
              <a:t>4/6/16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425887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E2799-0AB8-794E-B477-4ECB61CEEDD9}" type="datetimeFigureOut">
              <a:rPr lang="en-US" smtClean="0"/>
              <a:t>4/6/16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4158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E2799-0AB8-794E-B477-4ECB61CEEDD9}" type="datetimeFigureOut">
              <a:rPr lang="en-US" smtClean="0"/>
              <a:t>4/6/16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137460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E2799-0AB8-794E-B477-4ECB61CEEDD9}" type="datetimeFigureOut">
              <a:rPr lang="en-US" smtClean="0"/>
              <a:t>4/6/16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6E3B1-9087-3F40-8180-22B70D6D8E6D}" type="slidenum">
              <a:rPr lang="en-US" smtClean="0"/>
              <a:t>‹#›</a:t>
            </a:fld>
            <a:endParaRPr lang="en-US"/>
          </a:p>
        </p:txBody>
      </p:sp>
    </p:spTree>
    <p:extLst>
      <p:ext uri="{BB962C8B-B14F-4D97-AF65-F5344CB8AC3E}">
        <p14:creationId xmlns:p14="http://schemas.microsoft.com/office/powerpoint/2010/main" val="13809347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2799-0AB8-794E-B477-4ECB61CEEDD9}" type="datetimeFigureOut">
              <a:rPr lang="en-US" smtClean="0"/>
              <a:t>4/6/16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6E3B1-9087-3F40-8180-22B70D6D8E6D}" type="slidenum">
              <a:rPr lang="en-US" smtClean="0"/>
              <a:t>‹#›</a:t>
            </a:fld>
            <a:endParaRPr lang="en-US"/>
          </a:p>
        </p:txBody>
      </p:sp>
    </p:spTree>
    <p:extLst>
      <p:ext uri="{BB962C8B-B14F-4D97-AF65-F5344CB8AC3E}">
        <p14:creationId xmlns:p14="http://schemas.microsoft.com/office/powerpoint/2010/main" val="115002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rgbClr val="2725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28600" y="2160909"/>
            <a:ext cx="2738046" cy="2738252"/>
          </a:xfrm>
          <a:prstGeom prst="roundRect">
            <a:avLst/>
          </a:prstGeom>
          <a:solidFill>
            <a:srgbClr val="69AC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185022" y="2160909"/>
            <a:ext cx="2738046" cy="2738252"/>
          </a:xfrm>
          <a:prstGeom prst="roundRect">
            <a:avLst/>
          </a:prstGeom>
          <a:solidFill>
            <a:srgbClr val="B46C1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6170482" y="2160909"/>
            <a:ext cx="2738046" cy="2738252"/>
          </a:xfrm>
          <a:prstGeom prst="roundRect">
            <a:avLst/>
          </a:prstGeom>
          <a:solidFill>
            <a:srgbClr val="69AC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a:xfrm>
            <a:off x="461152" y="813147"/>
            <a:ext cx="8229600" cy="1143000"/>
          </a:xfrm>
        </p:spPr>
        <p:txBody>
          <a:bodyPr>
            <a:normAutofit fontScale="90000"/>
          </a:bodyPr>
          <a:lstStyle/>
          <a:p>
            <a:r>
              <a:rPr lang="en-US" sz="6600" dirty="0" smtClean="0">
                <a:solidFill>
                  <a:schemeClr val="bg1"/>
                </a:solidFill>
              </a:rPr>
              <a:t>CATS?         or         DOGS?</a:t>
            </a:r>
            <a:endParaRPr lang="en-US" sz="6600" dirty="0">
              <a:solidFill>
                <a:schemeClr val="bg1"/>
              </a:solidFill>
            </a:endParaRPr>
          </a:p>
        </p:txBody>
      </p:sp>
      <p:pic>
        <p:nvPicPr>
          <p:cNvPr id="11" name="Picture 10" descr="WL00276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66" y="2160909"/>
            <a:ext cx="1584288" cy="2583297"/>
          </a:xfrm>
          <a:prstGeom prst="rect">
            <a:avLst/>
          </a:prstGeom>
        </p:spPr>
      </p:pic>
      <p:pic>
        <p:nvPicPr>
          <p:cNvPr id="12" name="Picture 11" descr="AA0274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415" y="2317986"/>
            <a:ext cx="1987889" cy="2426220"/>
          </a:xfrm>
          <a:prstGeom prst="rect">
            <a:avLst/>
          </a:prstGeom>
        </p:spPr>
      </p:pic>
      <p:pic>
        <p:nvPicPr>
          <p:cNvPr id="14" name="Picture 13"/>
          <p:cNvPicPr>
            <a:picLocks noChangeAspect="1"/>
          </p:cNvPicPr>
          <p:nvPr/>
        </p:nvPicPr>
        <p:blipFill>
          <a:blip r:embed="rId4"/>
          <a:stretch>
            <a:fillRect/>
          </a:stretch>
        </p:blipFill>
        <p:spPr>
          <a:xfrm>
            <a:off x="3179238" y="2435702"/>
            <a:ext cx="2743830" cy="1830135"/>
          </a:xfrm>
          <a:prstGeom prst="rect">
            <a:avLst/>
          </a:prstGeom>
        </p:spPr>
      </p:pic>
      <p:sp>
        <p:nvSpPr>
          <p:cNvPr id="15" name="Rectangle 14"/>
          <p:cNvSpPr/>
          <p:nvPr/>
        </p:nvSpPr>
        <p:spPr>
          <a:xfrm>
            <a:off x="3513275" y="4315323"/>
            <a:ext cx="2193736" cy="42888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Why not both?</a:t>
            </a:r>
            <a:endParaRPr lang="en-US" dirty="0"/>
          </a:p>
        </p:txBody>
      </p:sp>
      <p:sp>
        <p:nvSpPr>
          <p:cNvPr id="17" name="Rectangle 16"/>
          <p:cNvSpPr/>
          <p:nvPr/>
        </p:nvSpPr>
        <p:spPr>
          <a:xfrm>
            <a:off x="10823" y="6146525"/>
            <a:ext cx="9133177" cy="71147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0823"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HOME</a:t>
            </a:r>
            <a:endParaRPr lang="en-US" dirty="0"/>
          </a:p>
        </p:txBody>
      </p:sp>
      <p:sp>
        <p:nvSpPr>
          <p:cNvPr id="19" name="Rectangle 18"/>
          <p:cNvSpPr/>
          <p:nvPr/>
        </p:nvSpPr>
        <p:spPr>
          <a:xfrm>
            <a:off x="1881320"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ABOUT US</a:t>
            </a:r>
            <a:endParaRPr lang="en-US" dirty="0"/>
          </a:p>
        </p:txBody>
      </p:sp>
      <p:sp>
        <p:nvSpPr>
          <p:cNvPr id="20" name="Rectangle 19"/>
          <p:cNvSpPr/>
          <p:nvPr/>
        </p:nvSpPr>
        <p:spPr>
          <a:xfrm>
            <a:off x="3751817"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spTree>
    <p:extLst>
      <p:ext uri="{BB962C8B-B14F-4D97-AF65-F5344CB8AC3E}">
        <p14:creationId xmlns:p14="http://schemas.microsoft.com/office/powerpoint/2010/main" val="266431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7999"/>
          </a:xfrm>
          <a:prstGeom prst="rect">
            <a:avLst/>
          </a:prstGeom>
          <a:solidFill>
            <a:srgbClr val="2725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28600" y="1956146"/>
            <a:ext cx="8679928" cy="382974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Are you an animal lover at heart? Do you have a cat, dog, or maybe even both? And do love sharing your pets with the world?</a:t>
            </a:r>
          </a:p>
          <a:p>
            <a:pPr algn="ctr"/>
            <a:endParaRPr lang="en-US" dirty="0" smtClean="0"/>
          </a:p>
          <a:p>
            <a:pPr algn="ctr"/>
            <a:r>
              <a:rPr lang="en-US" dirty="0" smtClean="0"/>
              <a:t>Well this is the place for you!</a:t>
            </a:r>
          </a:p>
          <a:p>
            <a:pPr algn="ctr"/>
            <a:endParaRPr lang="en-US" dirty="0"/>
          </a:p>
          <a:p>
            <a:pPr algn="ctr"/>
            <a:r>
              <a:rPr lang="en-US" dirty="0" smtClean="0"/>
              <a:t>Catsordogs.html is the perfect place for all of you pet lovers out there who just cant stop posting pictures of those adorable little bundles of fur. Because let’s be honest, your Facebook friends probably love your pets, but after a certain point they will all start to get annoyed once you post the tenth picture of your cat in that adorable little hat. But not Here! This is exactly why we decided to create </a:t>
            </a:r>
            <a:r>
              <a:rPr lang="en-US" dirty="0" err="1" smtClean="0"/>
              <a:t>catsordogs.html</a:t>
            </a:r>
            <a:r>
              <a:rPr lang="en-US" dirty="0" smtClean="0"/>
              <a:t>! Here we love all your pet pictures no matter how many you share! </a:t>
            </a:r>
            <a:endParaRPr lang="en-US" dirty="0"/>
          </a:p>
          <a:p>
            <a:pPr algn="ctr"/>
            <a:endParaRPr lang="en-US" dirty="0" smtClean="0"/>
          </a:p>
          <a:p>
            <a:pPr algn="ctr"/>
            <a:r>
              <a:rPr lang="en-US" dirty="0" smtClean="0"/>
              <a:t>So join us today and add to the adorableness!</a:t>
            </a:r>
            <a:endParaRPr lang="en-US" dirty="0"/>
          </a:p>
        </p:txBody>
      </p:sp>
      <p:sp>
        <p:nvSpPr>
          <p:cNvPr id="6" name="Title 9"/>
          <p:cNvSpPr>
            <a:spLocks noGrp="1"/>
          </p:cNvSpPr>
          <p:nvPr>
            <p:ph type="title"/>
          </p:nvPr>
        </p:nvSpPr>
        <p:spPr>
          <a:xfrm>
            <a:off x="461152" y="813147"/>
            <a:ext cx="8229600" cy="1143000"/>
          </a:xfrm>
        </p:spPr>
        <p:txBody>
          <a:bodyPr>
            <a:normAutofit/>
          </a:bodyPr>
          <a:lstStyle/>
          <a:p>
            <a:r>
              <a:rPr lang="en-US" sz="6600" dirty="0" smtClean="0">
                <a:solidFill>
                  <a:schemeClr val="bg1"/>
                </a:solidFill>
              </a:rPr>
              <a:t>ABOUT US</a:t>
            </a:r>
            <a:endParaRPr lang="en-US" sz="6600" dirty="0">
              <a:solidFill>
                <a:schemeClr val="bg1"/>
              </a:solidFill>
            </a:endParaRPr>
          </a:p>
        </p:txBody>
      </p:sp>
      <p:sp>
        <p:nvSpPr>
          <p:cNvPr id="7" name="Rectangle 6"/>
          <p:cNvSpPr/>
          <p:nvPr/>
        </p:nvSpPr>
        <p:spPr>
          <a:xfrm>
            <a:off x="10823" y="6146525"/>
            <a:ext cx="9133177" cy="71147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0823"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HOME</a:t>
            </a:r>
            <a:endParaRPr lang="en-US" dirty="0"/>
          </a:p>
        </p:txBody>
      </p:sp>
      <p:sp>
        <p:nvSpPr>
          <p:cNvPr id="9" name="Rectangle 8"/>
          <p:cNvSpPr/>
          <p:nvPr/>
        </p:nvSpPr>
        <p:spPr>
          <a:xfrm>
            <a:off x="1881320"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ABOUT US</a:t>
            </a:r>
            <a:endParaRPr lang="en-US" dirty="0"/>
          </a:p>
        </p:txBody>
      </p:sp>
      <p:sp>
        <p:nvSpPr>
          <p:cNvPr id="10" name="Rectangle 9"/>
          <p:cNvSpPr/>
          <p:nvPr/>
        </p:nvSpPr>
        <p:spPr>
          <a:xfrm>
            <a:off x="3751817"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spTree>
    <p:extLst>
      <p:ext uri="{BB962C8B-B14F-4D97-AF65-F5344CB8AC3E}">
        <p14:creationId xmlns:p14="http://schemas.microsoft.com/office/powerpoint/2010/main" val="483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7999"/>
          </a:xfrm>
          <a:prstGeom prst="rect">
            <a:avLst/>
          </a:prstGeom>
          <a:solidFill>
            <a:srgbClr val="2725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9"/>
          <p:cNvSpPr>
            <a:spLocks noGrp="1"/>
          </p:cNvSpPr>
          <p:nvPr>
            <p:ph type="title"/>
          </p:nvPr>
        </p:nvSpPr>
        <p:spPr>
          <a:xfrm>
            <a:off x="461152" y="813147"/>
            <a:ext cx="8229600" cy="1143000"/>
          </a:xfrm>
        </p:spPr>
        <p:txBody>
          <a:bodyPr>
            <a:normAutofit/>
          </a:bodyPr>
          <a:lstStyle/>
          <a:p>
            <a:r>
              <a:rPr lang="en-US" sz="6600" dirty="0" smtClean="0">
                <a:solidFill>
                  <a:schemeClr val="bg1"/>
                </a:solidFill>
              </a:rPr>
              <a:t>SIGN UP</a:t>
            </a:r>
            <a:endParaRPr lang="en-US" sz="6600" dirty="0">
              <a:solidFill>
                <a:schemeClr val="bg1"/>
              </a:solidFill>
            </a:endParaRPr>
          </a:p>
        </p:txBody>
      </p:sp>
      <p:sp>
        <p:nvSpPr>
          <p:cNvPr id="6" name="Rectangle 5"/>
          <p:cNvSpPr/>
          <p:nvPr/>
        </p:nvSpPr>
        <p:spPr>
          <a:xfrm>
            <a:off x="10823" y="6146525"/>
            <a:ext cx="9133177" cy="71147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0823"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HOME</a:t>
            </a:r>
            <a:endParaRPr lang="en-US" dirty="0"/>
          </a:p>
        </p:txBody>
      </p:sp>
      <p:sp>
        <p:nvSpPr>
          <p:cNvPr id="8" name="Rectangle 7"/>
          <p:cNvSpPr/>
          <p:nvPr/>
        </p:nvSpPr>
        <p:spPr>
          <a:xfrm>
            <a:off x="1881320"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ABOUT US</a:t>
            </a:r>
            <a:endParaRPr lang="en-US" dirty="0"/>
          </a:p>
        </p:txBody>
      </p:sp>
      <p:sp>
        <p:nvSpPr>
          <p:cNvPr id="9" name="Rectangle 8"/>
          <p:cNvSpPr/>
          <p:nvPr/>
        </p:nvSpPr>
        <p:spPr>
          <a:xfrm>
            <a:off x="3751817"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sp>
        <p:nvSpPr>
          <p:cNvPr id="10" name="Rounded Rectangle 9"/>
          <p:cNvSpPr/>
          <p:nvPr/>
        </p:nvSpPr>
        <p:spPr>
          <a:xfrm>
            <a:off x="2821980" y="2140307"/>
            <a:ext cx="3527476" cy="423358"/>
          </a:xfrm>
          <a:prstGeom prst="round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username</a:t>
            </a:r>
            <a:endParaRPr lang="en-US" dirty="0">
              <a:solidFill>
                <a:schemeClr val="tx1">
                  <a:lumMod val="65000"/>
                  <a:lumOff val="35000"/>
                </a:schemeClr>
              </a:solidFill>
            </a:endParaRPr>
          </a:p>
        </p:txBody>
      </p:sp>
      <p:sp>
        <p:nvSpPr>
          <p:cNvPr id="11" name="Rounded Rectangle 10"/>
          <p:cNvSpPr/>
          <p:nvPr/>
        </p:nvSpPr>
        <p:spPr>
          <a:xfrm>
            <a:off x="2821980" y="2919903"/>
            <a:ext cx="3527476" cy="423358"/>
          </a:xfrm>
          <a:prstGeom prst="round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password</a:t>
            </a:r>
            <a:endParaRPr lang="en-US" dirty="0">
              <a:solidFill>
                <a:schemeClr val="tx1">
                  <a:lumMod val="65000"/>
                  <a:lumOff val="35000"/>
                </a:schemeClr>
              </a:solidFill>
            </a:endParaRPr>
          </a:p>
        </p:txBody>
      </p:sp>
      <p:sp>
        <p:nvSpPr>
          <p:cNvPr id="12" name="Rounded Rectangle 11"/>
          <p:cNvSpPr/>
          <p:nvPr/>
        </p:nvSpPr>
        <p:spPr>
          <a:xfrm>
            <a:off x="2821980" y="3762219"/>
            <a:ext cx="3527476" cy="423358"/>
          </a:xfrm>
          <a:prstGeom prst="roundRect">
            <a:avLst/>
          </a:prstGeom>
          <a:solidFill>
            <a:schemeClr val="bg1"/>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65000"/>
                    <a:lumOff val="35000"/>
                  </a:schemeClr>
                </a:solidFill>
              </a:rPr>
              <a:t>confirm password</a:t>
            </a:r>
            <a:endParaRPr lang="en-US" dirty="0">
              <a:solidFill>
                <a:schemeClr val="tx1">
                  <a:lumMod val="65000"/>
                  <a:lumOff val="35000"/>
                </a:schemeClr>
              </a:solidFill>
            </a:endParaRPr>
          </a:p>
        </p:txBody>
      </p:sp>
      <p:sp>
        <p:nvSpPr>
          <p:cNvPr id="13" name="Rectangle 12"/>
          <p:cNvSpPr/>
          <p:nvPr/>
        </p:nvSpPr>
        <p:spPr>
          <a:xfrm>
            <a:off x="3513275" y="4315323"/>
            <a:ext cx="2193736" cy="11256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Already have an account?</a:t>
            </a:r>
            <a:endParaRPr lang="en-US" dirty="0"/>
          </a:p>
          <a:p>
            <a:pPr algn="ctr"/>
            <a:r>
              <a:rPr lang="en-US" u="sng" dirty="0" smtClean="0"/>
              <a:t>LOG IN HERE</a:t>
            </a:r>
            <a:endParaRPr lang="en-US" u="sng" dirty="0"/>
          </a:p>
        </p:txBody>
      </p:sp>
    </p:spTree>
    <p:extLst>
      <p:ext uri="{BB962C8B-B14F-4D97-AF65-F5344CB8AC3E}">
        <p14:creationId xmlns:p14="http://schemas.microsoft.com/office/powerpoint/2010/main" val="986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7999"/>
          </a:xfrm>
          <a:prstGeom prst="rect">
            <a:avLst/>
          </a:prstGeom>
          <a:solidFill>
            <a:srgbClr val="27252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10823" y="6146525"/>
            <a:ext cx="9133177" cy="711476"/>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10823"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HOME</a:t>
            </a:r>
            <a:endParaRPr lang="en-US" dirty="0"/>
          </a:p>
        </p:txBody>
      </p:sp>
      <p:sp>
        <p:nvSpPr>
          <p:cNvPr id="6" name="Rectangle 5"/>
          <p:cNvSpPr/>
          <p:nvPr/>
        </p:nvSpPr>
        <p:spPr>
          <a:xfrm>
            <a:off x="1881320"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ABOUT US</a:t>
            </a:r>
            <a:endParaRPr lang="en-US" dirty="0"/>
          </a:p>
        </p:txBody>
      </p:sp>
      <p:sp>
        <p:nvSpPr>
          <p:cNvPr id="7" name="Rectangle 6"/>
          <p:cNvSpPr/>
          <p:nvPr/>
        </p:nvSpPr>
        <p:spPr>
          <a:xfrm>
            <a:off x="3751817" y="6146524"/>
            <a:ext cx="1870497" cy="711476"/>
          </a:xfrm>
          <a:prstGeom prst="rect">
            <a:avLst/>
          </a:prstGeom>
          <a:solidFill>
            <a:schemeClr val="tx1">
              <a:lumMod val="65000"/>
              <a:lumOff val="3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SIGN UP</a:t>
            </a:r>
            <a:endParaRPr lang="en-US" dirty="0"/>
          </a:p>
        </p:txBody>
      </p:sp>
      <p:sp>
        <p:nvSpPr>
          <p:cNvPr id="8" name="Rounded Rectangle 7"/>
          <p:cNvSpPr/>
          <p:nvPr/>
        </p:nvSpPr>
        <p:spPr>
          <a:xfrm>
            <a:off x="228600" y="2160909"/>
            <a:ext cx="2738046" cy="2738252"/>
          </a:xfrm>
          <a:prstGeom prst="roundRect">
            <a:avLst/>
          </a:prstGeom>
          <a:solidFill>
            <a:srgbClr val="69AC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3185022" y="2160909"/>
            <a:ext cx="2738046" cy="2738252"/>
          </a:xfrm>
          <a:prstGeom prst="roundRect">
            <a:avLst/>
          </a:prstGeom>
          <a:solidFill>
            <a:srgbClr val="B46C1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170482" y="2160909"/>
            <a:ext cx="2738046" cy="2738252"/>
          </a:xfrm>
          <a:prstGeom prst="roundRect">
            <a:avLst/>
          </a:prstGeom>
          <a:solidFill>
            <a:srgbClr val="69ACB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L00276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66" y="2160909"/>
            <a:ext cx="1584288" cy="2583297"/>
          </a:xfrm>
          <a:prstGeom prst="rect">
            <a:avLst/>
          </a:prstGeom>
        </p:spPr>
      </p:pic>
      <p:pic>
        <p:nvPicPr>
          <p:cNvPr id="12" name="Picture 11" descr="AA0274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415" y="2317986"/>
            <a:ext cx="1987889" cy="2426220"/>
          </a:xfrm>
          <a:prstGeom prst="rect">
            <a:avLst/>
          </a:prstGeom>
        </p:spPr>
      </p:pic>
      <p:pic>
        <p:nvPicPr>
          <p:cNvPr id="13" name="Picture 12"/>
          <p:cNvPicPr>
            <a:picLocks noChangeAspect="1"/>
          </p:cNvPicPr>
          <p:nvPr/>
        </p:nvPicPr>
        <p:blipFill>
          <a:blip r:embed="rId4"/>
          <a:stretch>
            <a:fillRect/>
          </a:stretch>
        </p:blipFill>
        <p:spPr>
          <a:xfrm>
            <a:off x="3179238" y="2435702"/>
            <a:ext cx="2743830" cy="1830135"/>
          </a:xfrm>
          <a:prstGeom prst="rect">
            <a:avLst/>
          </a:prstGeom>
        </p:spPr>
      </p:pic>
      <p:sp>
        <p:nvSpPr>
          <p:cNvPr id="14" name="Rectangle 13"/>
          <p:cNvSpPr/>
          <p:nvPr/>
        </p:nvSpPr>
        <p:spPr>
          <a:xfrm>
            <a:off x="3513275" y="4315323"/>
            <a:ext cx="2193736" cy="42888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Why not both?</a:t>
            </a:r>
            <a:endParaRPr lang="en-US" dirty="0"/>
          </a:p>
        </p:txBody>
      </p:sp>
      <p:sp>
        <p:nvSpPr>
          <p:cNvPr id="15" name="Title 9"/>
          <p:cNvSpPr>
            <a:spLocks noGrp="1"/>
          </p:cNvSpPr>
          <p:nvPr>
            <p:ph type="title"/>
          </p:nvPr>
        </p:nvSpPr>
        <p:spPr>
          <a:xfrm>
            <a:off x="461152" y="391998"/>
            <a:ext cx="8229600" cy="1564149"/>
          </a:xfrm>
        </p:spPr>
        <p:txBody>
          <a:bodyPr>
            <a:normAutofit fontScale="90000"/>
          </a:bodyPr>
          <a:lstStyle/>
          <a:p>
            <a:r>
              <a:rPr lang="en-US" sz="6600" dirty="0" smtClean="0">
                <a:solidFill>
                  <a:schemeClr val="bg1"/>
                </a:solidFill>
              </a:rPr>
              <a:t>ITS TIME FOR YOU </a:t>
            </a:r>
            <a:r>
              <a:rPr lang="en-US" sz="6600" smtClean="0">
                <a:solidFill>
                  <a:schemeClr val="bg1"/>
                </a:solidFill>
              </a:rPr>
              <a:t>TO CHOOSE!</a:t>
            </a:r>
            <a:endParaRPr lang="en-US" sz="6600" dirty="0">
              <a:solidFill>
                <a:schemeClr val="bg1"/>
              </a:solidFill>
            </a:endParaRPr>
          </a:p>
        </p:txBody>
      </p:sp>
      <p:sp>
        <p:nvSpPr>
          <p:cNvPr id="16" name="Rectangle 15"/>
          <p:cNvSpPr/>
          <p:nvPr/>
        </p:nvSpPr>
        <p:spPr>
          <a:xfrm>
            <a:off x="461152" y="4450992"/>
            <a:ext cx="2193736" cy="42888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Cats!</a:t>
            </a:r>
            <a:endParaRPr lang="en-US" dirty="0"/>
          </a:p>
        </p:txBody>
      </p:sp>
      <p:sp>
        <p:nvSpPr>
          <p:cNvPr id="17" name="Rectangle 16"/>
          <p:cNvSpPr/>
          <p:nvPr/>
        </p:nvSpPr>
        <p:spPr>
          <a:xfrm>
            <a:off x="6497016" y="4418581"/>
            <a:ext cx="2193736" cy="42888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Dogs!</a:t>
            </a:r>
            <a:endParaRPr lang="en-US" dirty="0"/>
          </a:p>
        </p:txBody>
      </p:sp>
    </p:spTree>
    <p:extLst>
      <p:ext uri="{BB962C8B-B14F-4D97-AF65-F5344CB8AC3E}">
        <p14:creationId xmlns:p14="http://schemas.microsoft.com/office/powerpoint/2010/main" val="226301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TotalTime>
  <Words>204</Words>
  <Application>Microsoft Macintosh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CATS?         or         DOGS?</vt:lpstr>
      <vt:lpstr>ABOUT US</vt:lpstr>
      <vt:lpstr>SIGN UP</vt:lpstr>
      <vt:lpstr>ITS TIME FOR YOU TO CHOOSE!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          or          Dogs?</dc:title>
  <dc:creator>Alec MacCrory</dc:creator>
  <cp:lastModifiedBy>Alec MacCrory</cp:lastModifiedBy>
  <cp:revision>9</cp:revision>
  <dcterms:created xsi:type="dcterms:W3CDTF">2016-04-06T18:32:36Z</dcterms:created>
  <dcterms:modified xsi:type="dcterms:W3CDTF">2016-04-06T23:52:55Z</dcterms:modified>
</cp:coreProperties>
</file>