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.krue@outlook.de" initials="m" lastIdx="1" clrIdx="0">
    <p:extLst>
      <p:ext uri="{19B8F6BF-5375-455C-9EA6-DF929625EA0E}">
        <p15:presenceInfo xmlns:p15="http://schemas.microsoft.com/office/powerpoint/2012/main" userId="081d7ad85dd4e2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  <a:srgbClr val="6F8C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7" d="100"/>
          <a:sy n="67" d="100"/>
        </p:scale>
        <p:origin x="64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8T09:37:20.55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1733DE-BF37-4FBE-A461-45DB89CF2E0D}" type="doc">
      <dgm:prSet loTypeId="urn:microsoft.com/office/officeart/2005/8/layout/cycle3" loCatId="cycle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de-DE"/>
        </a:p>
      </dgm:t>
    </dgm:pt>
    <dgm:pt modelId="{D8127090-CDFD-4365-9F6B-DBC5853B6A9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 sz="2000" b="0" cap="none" spc="0" dirty="0">
              <a:ln w="0"/>
              <a:solidFill>
                <a:schemeClr val="bg1"/>
              </a:solidFill>
              <a:effectLst/>
              <a:latin typeface="+mn-lt"/>
            </a:rPr>
            <a:t>Spieler setzt    </a:t>
          </a:r>
          <a:r>
            <a:rPr lang="de-DE" sz="2000" b="0" cap="none" spc="0" dirty="0">
              <a:ln w="0"/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X</a:t>
          </a:r>
        </a:p>
      </dgm:t>
    </dgm:pt>
    <dgm:pt modelId="{417ED31A-CB7A-48E3-988C-179D77B6B121}" type="parTrans" cxnId="{CA9E8968-6082-4F80-9254-D49C78671B1B}">
      <dgm:prSet/>
      <dgm:spPr/>
      <dgm:t>
        <a:bodyPr/>
        <a:lstStyle/>
        <a:p>
          <a:endParaRPr lang="de-DE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59190CF-3939-4F6E-A45E-4CFCDE53C7F6}" type="sibTrans" cxnId="{CA9E8968-6082-4F80-9254-D49C78671B1B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endParaRPr lang="de-DE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761F4C1-A4A7-466E-BADC-26E5FAE299EE}">
      <dgm:prSet phldrT="[Text]" custT="1"/>
      <dgm:spPr>
        <a:solidFill>
          <a:srgbClr val="9BAFB5"/>
        </a:solidFill>
      </dgm:spPr>
      <dgm:t>
        <a:bodyPr/>
        <a:lstStyle/>
        <a:p>
          <a:r>
            <a:rPr lang="de-DE" sz="1800" b="0" cap="none" spc="0" dirty="0" err="1">
              <a:ln w="0"/>
              <a:solidFill>
                <a:schemeClr val="bg1"/>
              </a:solidFill>
              <a:effectLst/>
            </a:rPr>
            <a:t>Cpu</a:t>
          </a:r>
          <a:r>
            <a:rPr lang="de-DE" sz="1800" b="0" cap="none" spc="0" dirty="0">
              <a:ln w="0"/>
              <a:solidFill>
                <a:schemeClr val="bg1"/>
              </a:solidFill>
              <a:effectLst/>
            </a:rPr>
            <a:t> setzt          </a:t>
          </a:r>
          <a:r>
            <a:rPr lang="de-DE" sz="1800" b="0" cap="none" spc="0" dirty="0">
              <a:ln w="0"/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O</a:t>
          </a:r>
        </a:p>
      </dgm:t>
    </dgm:pt>
    <dgm:pt modelId="{63B6C0F7-53E8-40DC-9D3A-84399EB07864}" type="parTrans" cxnId="{6AF58D04-001A-4617-8763-7C9CB880E327}">
      <dgm:prSet/>
      <dgm:spPr/>
      <dgm:t>
        <a:bodyPr/>
        <a:lstStyle/>
        <a:p>
          <a:endParaRPr lang="de-DE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DBEA4CE-1847-4995-9C4F-3B9AD69A53B4}" type="sibTrans" cxnId="{6AF58D04-001A-4617-8763-7C9CB880E327}">
      <dgm:prSet/>
      <dgm:spPr/>
      <dgm:t>
        <a:bodyPr/>
        <a:lstStyle/>
        <a:p>
          <a:endParaRPr lang="de-DE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F5A796E-CBB6-4CF8-B9ED-6C0E799E8E77}">
      <dgm:prSet phldrT="[Text]" custT="1"/>
      <dgm:spPr>
        <a:solidFill>
          <a:srgbClr val="6F8C95"/>
        </a:solidFill>
      </dgm:spPr>
      <dgm:t>
        <a:bodyPr/>
        <a:lstStyle/>
        <a:p>
          <a:r>
            <a:rPr lang="de-DE" sz="2000" b="0" cap="none" spc="0" dirty="0">
              <a:ln w="0"/>
              <a:solidFill>
                <a:schemeClr val="bg1"/>
              </a:solidFill>
              <a:effectLst/>
            </a:rPr>
            <a:t>Gibt es einen Gewinner?</a:t>
          </a:r>
        </a:p>
      </dgm:t>
    </dgm:pt>
    <dgm:pt modelId="{D22308BE-9175-460F-8D15-E359B6380EC7}" type="parTrans" cxnId="{51293E3A-488F-4CB2-B86D-2B66565E9F15}">
      <dgm:prSet/>
      <dgm:spPr/>
      <dgm:t>
        <a:bodyPr/>
        <a:lstStyle/>
        <a:p>
          <a:endParaRPr lang="de-DE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E88075D-73E1-41B7-9085-351973949359}" type="sibTrans" cxnId="{51293E3A-488F-4CB2-B86D-2B66565E9F15}">
      <dgm:prSet/>
      <dgm:spPr/>
      <dgm:t>
        <a:bodyPr/>
        <a:lstStyle/>
        <a:p>
          <a:endParaRPr lang="de-DE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EF09320-9705-4DD6-9CF4-5424EBB9F141}" type="pres">
      <dgm:prSet presAssocID="{041733DE-BF37-4FBE-A461-45DB89CF2E0D}" presName="Name0" presStyleCnt="0">
        <dgm:presLayoutVars>
          <dgm:dir/>
          <dgm:resizeHandles val="exact"/>
        </dgm:presLayoutVars>
      </dgm:prSet>
      <dgm:spPr/>
    </dgm:pt>
    <dgm:pt modelId="{53D308D6-8DF9-4CC3-B501-C9A8B0473ED7}" type="pres">
      <dgm:prSet presAssocID="{041733DE-BF37-4FBE-A461-45DB89CF2E0D}" presName="cycle" presStyleCnt="0"/>
      <dgm:spPr/>
    </dgm:pt>
    <dgm:pt modelId="{48283CEE-4919-4E2D-B633-2DEC3A93E9B7}" type="pres">
      <dgm:prSet presAssocID="{D8127090-CDFD-4365-9F6B-DBC5853B6A9D}" presName="nodeFirstNode" presStyleLbl="node1" presStyleIdx="0" presStyleCnt="3">
        <dgm:presLayoutVars>
          <dgm:bulletEnabled val="1"/>
        </dgm:presLayoutVars>
      </dgm:prSet>
      <dgm:spPr/>
    </dgm:pt>
    <dgm:pt modelId="{2E0BD0F4-DF80-48AF-9A3A-AF4C89238D40}" type="pres">
      <dgm:prSet presAssocID="{359190CF-3939-4F6E-A45E-4CFCDE53C7F6}" presName="sibTransFirstNode" presStyleLbl="bgShp" presStyleIdx="0" presStyleCnt="1"/>
      <dgm:spPr/>
    </dgm:pt>
    <dgm:pt modelId="{92463B5F-B206-4A31-940D-8F0AB8074382}" type="pres">
      <dgm:prSet presAssocID="{2761F4C1-A4A7-466E-BADC-26E5FAE299EE}" presName="nodeFollowingNodes" presStyleLbl="node1" presStyleIdx="1" presStyleCnt="3" custRadScaleRad="100101" custRadScaleInc="-7">
        <dgm:presLayoutVars>
          <dgm:bulletEnabled val="1"/>
        </dgm:presLayoutVars>
      </dgm:prSet>
      <dgm:spPr/>
    </dgm:pt>
    <dgm:pt modelId="{436166D6-95B5-4D43-981C-C57F7C91BDC6}" type="pres">
      <dgm:prSet presAssocID="{6F5A796E-CBB6-4CF8-B9ED-6C0E799E8E77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6AF58D04-001A-4617-8763-7C9CB880E327}" srcId="{041733DE-BF37-4FBE-A461-45DB89CF2E0D}" destId="{2761F4C1-A4A7-466E-BADC-26E5FAE299EE}" srcOrd="1" destOrd="0" parTransId="{63B6C0F7-53E8-40DC-9D3A-84399EB07864}" sibTransId="{5DBEA4CE-1847-4995-9C4F-3B9AD69A53B4}"/>
    <dgm:cxn modelId="{51293E3A-488F-4CB2-B86D-2B66565E9F15}" srcId="{041733DE-BF37-4FBE-A461-45DB89CF2E0D}" destId="{6F5A796E-CBB6-4CF8-B9ED-6C0E799E8E77}" srcOrd="2" destOrd="0" parTransId="{D22308BE-9175-460F-8D15-E359B6380EC7}" sibTransId="{9E88075D-73E1-41B7-9085-351973949359}"/>
    <dgm:cxn modelId="{302D2148-DEF4-43A7-B6EE-2CBAF16D6740}" type="presOf" srcId="{6F5A796E-CBB6-4CF8-B9ED-6C0E799E8E77}" destId="{436166D6-95B5-4D43-981C-C57F7C91BDC6}" srcOrd="0" destOrd="0" presId="urn:microsoft.com/office/officeart/2005/8/layout/cycle3"/>
    <dgm:cxn modelId="{CA9E8968-6082-4F80-9254-D49C78671B1B}" srcId="{041733DE-BF37-4FBE-A461-45DB89CF2E0D}" destId="{D8127090-CDFD-4365-9F6B-DBC5853B6A9D}" srcOrd="0" destOrd="0" parTransId="{417ED31A-CB7A-48E3-988C-179D77B6B121}" sibTransId="{359190CF-3939-4F6E-A45E-4CFCDE53C7F6}"/>
    <dgm:cxn modelId="{59D51F51-1C83-4AB2-B97E-90E5CAB9C818}" type="presOf" srcId="{D8127090-CDFD-4365-9F6B-DBC5853B6A9D}" destId="{48283CEE-4919-4E2D-B633-2DEC3A93E9B7}" srcOrd="0" destOrd="0" presId="urn:microsoft.com/office/officeart/2005/8/layout/cycle3"/>
    <dgm:cxn modelId="{A85AB87A-6136-4CE4-8608-698C115D1705}" type="presOf" srcId="{359190CF-3939-4F6E-A45E-4CFCDE53C7F6}" destId="{2E0BD0F4-DF80-48AF-9A3A-AF4C89238D40}" srcOrd="0" destOrd="0" presId="urn:microsoft.com/office/officeart/2005/8/layout/cycle3"/>
    <dgm:cxn modelId="{61302EDF-C9F8-4FD7-8B76-C03AD119679F}" type="presOf" srcId="{041733DE-BF37-4FBE-A461-45DB89CF2E0D}" destId="{6EF09320-9705-4DD6-9CF4-5424EBB9F141}" srcOrd="0" destOrd="0" presId="urn:microsoft.com/office/officeart/2005/8/layout/cycle3"/>
    <dgm:cxn modelId="{672B11FA-124F-4D62-990C-35F634D87C26}" type="presOf" srcId="{2761F4C1-A4A7-466E-BADC-26E5FAE299EE}" destId="{92463B5F-B206-4A31-940D-8F0AB8074382}" srcOrd="0" destOrd="0" presId="urn:microsoft.com/office/officeart/2005/8/layout/cycle3"/>
    <dgm:cxn modelId="{783C8708-0CE3-4A49-BE88-7DB61BB6489C}" type="presParOf" srcId="{6EF09320-9705-4DD6-9CF4-5424EBB9F141}" destId="{53D308D6-8DF9-4CC3-B501-C9A8B0473ED7}" srcOrd="0" destOrd="0" presId="urn:microsoft.com/office/officeart/2005/8/layout/cycle3"/>
    <dgm:cxn modelId="{82915E54-D353-45E2-83F3-93317D021D10}" type="presParOf" srcId="{53D308D6-8DF9-4CC3-B501-C9A8B0473ED7}" destId="{48283CEE-4919-4E2D-B633-2DEC3A93E9B7}" srcOrd="0" destOrd="0" presId="urn:microsoft.com/office/officeart/2005/8/layout/cycle3"/>
    <dgm:cxn modelId="{213C9D61-FC20-42E7-9C46-1FF9CC433A28}" type="presParOf" srcId="{53D308D6-8DF9-4CC3-B501-C9A8B0473ED7}" destId="{2E0BD0F4-DF80-48AF-9A3A-AF4C89238D40}" srcOrd="1" destOrd="0" presId="urn:microsoft.com/office/officeart/2005/8/layout/cycle3"/>
    <dgm:cxn modelId="{40954418-685C-424B-8DE1-AAB44952F904}" type="presParOf" srcId="{53D308D6-8DF9-4CC3-B501-C9A8B0473ED7}" destId="{92463B5F-B206-4A31-940D-8F0AB8074382}" srcOrd="2" destOrd="0" presId="urn:microsoft.com/office/officeart/2005/8/layout/cycle3"/>
    <dgm:cxn modelId="{26F554FB-F39F-41B7-BE56-7C2BF695EE91}" type="presParOf" srcId="{53D308D6-8DF9-4CC3-B501-C9A8B0473ED7}" destId="{436166D6-95B5-4D43-981C-C57F7C91BDC6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BD0F4-DF80-48AF-9A3A-AF4C89238D40}">
      <dsp:nvSpPr>
        <dsp:cNvPr id="0" name=""/>
        <dsp:cNvSpPr/>
      </dsp:nvSpPr>
      <dsp:spPr>
        <a:xfrm>
          <a:off x="1388207" y="-139334"/>
          <a:ext cx="2744274" cy="2744274"/>
        </a:xfrm>
        <a:prstGeom prst="circularArrow">
          <a:avLst>
            <a:gd name="adj1" fmla="val 5689"/>
            <a:gd name="adj2" fmla="val 340510"/>
            <a:gd name="adj3" fmla="val 12515573"/>
            <a:gd name="adj4" fmla="val 18203155"/>
            <a:gd name="adj5" fmla="val 5908"/>
          </a:avLst>
        </a:prstGeom>
        <a:solidFill>
          <a:schemeClr val="tx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83CEE-4919-4E2D-B633-2DEC3A93E9B7}">
      <dsp:nvSpPr>
        <dsp:cNvPr id="0" name=""/>
        <dsp:cNvSpPr/>
      </dsp:nvSpPr>
      <dsp:spPr>
        <a:xfrm>
          <a:off x="1814172" y="678"/>
          <a:ext cx="1892345" cy="94617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cap="none" spc="0" dirty="0">
              <a:ln w="0"/>
              <a:solidFill>
                <a:schemeClr val="bg1"/>
              </a:solidFill>
              <a:effectLst/>
              <a:latin typeface="+mn-lt"/>
            </a:rPr>
            <a:t>Spieler setzt    </a:t>
          </a:r>
          <a:r>
            <a:rPr lang="de-DE" sz="2000" b="0" kern="1200" cap="none" spc="0" dirty="0">
              <a:ln w="0"/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X</a:t>
          </a:r>
        </a:p>
      </dsp:txBody>
      <dsp:txXfrm>
        <a:off x="1860360" y="46866"/>
        <a:ext cx="1799969" cy="853796"/>
      </dsp:txXfrm>
    </dsp:sp>
    <dsp:sp modelId="{92463B5F-B206-4A31-940D-8F0AB8074382}">
      <dsp:nvSpPr>
        <dsp:cNvPr id="0" name=""/>
        <dsp:cNvSpPr/>
      </dsp:nvSpPr>
      <dsp:spPr>
        <a:xfrm>
          <a:off x="2855381" y="1802663"/>
          <a:ext cx="1892345" cy="946172"/>
        </a:xfrm>
        <a:prstGeom prst="roundRect">
          <a:avLst/>
        </a:prstGeom>
        <a:solidFill>
          <a:srgbClr val="9BAF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kern="1200" cap="none" spc="0" dirty="0" err="1">
              <a:ln w="0"/>
              <a:solidFill>
                <a:schemeClr val="bg1"/>
              </a:solidFill>
              <a:effectLst/>
            </a:rPr>
            <a:t>Cpu</a:t>
          </a:r>
          <a:r>
            <a:rPr lang="de-DE" sz="1800" b="0" kern="1200" cap="none" spc="0" dirty="0">
              <a:ln w="0"/>
              <a:solidFill>
                <a:schemeClr val="bg1"/>
              </a:solidFill>
              <a:effectLst/>
            </a:rPr>
            <a:t> setzt          </a:t>
          </a:r>
          <a:r>
            <a:rPr lang="de-DE" sz="1800" b="0" kern="1200" cap="none" spc="0" dirty="0">
              <a:ln w="0"/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O</a:t>
          </a:r>
        </a:p>
      </dsp:txBody>
      <dsp:txXfrm>
        <a:off x="2901569" y="1848851"/>
        <a:ext cx="1799969" cy="853796"/>
      </dsp:txXfrm>
    </dsp:sp>
    <dsp:sp modelId="{436166D6-95B5-4D43-981C-C57F7C91BDC6}">
      <dsp:nvSpPr>
        <dsp:cNvPr id="0" name=""/>
        <dsp:cNvSpPr/>
      </dsp:nvSpPr>
      <dsp:spPr>
        <a:xfrm>
          <a:off x="774079" y="1802171"/>
          <a:ext cx="1892345" cy="946172"/>
        </a:xfrm>
        <a:prstGeom prst="roundRect">
          <a:avLst/>
        </a:prstGeom>
        <a:solidFill>
          <a:srgbClr val="6F8C9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cap="none" spc="0" dirty="0">
              <a:ln w="0"/>
              <a:solidFill>
                <a:schemeClr val="bg1"/>
              </a:solidFill>
              <a:effectLst/>
            </a:rPr>
            <a:t>Gibt es einen Gewinner?</a:t>
          </a:r>
        </a:p>
      </dsp:txBody>
      <dsp:txXfrm>
        <a:off x="820267" y="1848359"/>
        <a:ext cx="1799969" cy="853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08:39:13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1894 0,'-10'34,"-30"97,-35 140,-255 1157,-105 580,17 26,77-280,96-439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08:46:35.8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1018,'0'0,"3"-2,3-7,9-14,11-24,17-27,22-28,26-29,12-24,7-27,-15 17,-24 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08:46:40.3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372 1,'-4'1,"0"-1,0 1,1 0,-1 1,0-1,0 1,1-1,-1 1,1 0,-4 3,0-1,-11 8,1 0,1 1,0 1,0 1,2 0,-24 31,13-10,1 0,-24 54,32-55,1 1,3 0,0 1,3 0,0 1,-4 73,11-81,2 0,1 1,1-1,2 0,0 0,3-1,0 0,2 0,17 39,-16-49,0 0,1-1,1 0,1-1,1 0,0-1,1 0,0-1,2-1,-1-1,2 0,0-1,24 11,-27-15,1-1,1-1,-1 0,1-1,0-1,0-1,0-1,1 0,-1-1,0 0,1-2,-1 0,1-1,-1-1,0 0,29-11,-27 6,-1 0,0-1,-1-1,0-1,0-1,-2 0,1-1,-1 0,-1-2,13-15,-2-2,-2-1,-1-1,34-72,-36 61,-1-1,-3 0,-2-1,11-64,-21 83,0 0,-2-1,-2 1,0-1,-2 1,-1-1,-1 1,-14-51,12 62,-1 0,0 1,-1 0,-1 0,0 1,-1 0,-1 1,0 0,-17-16,18 20,-1 1,0 0,-1 1,0 0,0 1,-1 0,1 1,-1 1,-1 0,1 0,-1 1,-16-2,6 4,0 1,0 1,0 1,0 1,0 1,-35 9,-19 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08:46:41.3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891 3,'-4'-1,"-1"1,1-1,0 1,0 1,0-1,0 0,-7 2,2 0,-31 7,1 1,0 2,-47 21,27-8,-100 59,118-57,0 1,2 2,-36 36,50-42,2 2,0 1,2 0,1 2,-16 31,23-36,2 1,0 0,2 1,1 0,1 0,1 1,-2 29,6-35,1 1,1-1,1 1,1 0,1-1,1 0,0 0,13 34,-9-36,0-1,1-1,1 0,0 0,1-1,1 0,1-1,0 0,26 21,-21-21,1-1,1-1,1-1,0-1,0-1,1-1,0 0,0-2,1 0,0-2,0-1,1 0,0-2,-1-1,1 0,0-2,-1-1,1-1,-1-1,35-10,-34 6,0-2,-1 0,0-1,-1-2,37-26,-34 19,0-2,-1-1,-1 0,20-29,-15 14,-2-1,-2-2,-1 0,-3-1,-1-2,19-67,-25 67,-3 0,-1-1,5-85,-14 106,-1-1,0 0,-8-34,5 43,-1-1,0 1,-1 0,-1 1,-14-26,10 24,-1 1,0 1,-1 0,-1 0,0 2,-1 0,-20-14,-21-8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08:46:42.2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257 241,'-3'0,"-5"0,0 1,0 0,0 1,0 0,1 0,-1 0,-12 7,5-2,2 1,-1 0,-12 11,17-12,0 1,0 1,1-1,0 1,1 1,-1-1,2 1,0 1,0-1,1 1,-5 14,5-10,1 1,0 0,1 1,1-1,1 0,0 1,3 29,2-14,1 0,1 0,2-1,2 1,0-2,2 1,2-2,0 0,28 41,-23-43,1 0,2-1,1-1,0-2,2 0,1-1,0-2,2 0,33 17,-40-26,0-1,1-1,0-1,38 9,-46-14,0-1,0-1,1 0,-1 0,0-2,0 0,0 0,27-7,-28 4,1-1,-1 0,0-1,-1 0,0-1,0-1,0 0,17-15,-15 9,-1 1,-1-2,0 0,0 0,15-31,-12 15,-1 0,-2 0,-2-1,0-1,-3 0,8-65,-11 51,-2-1,-3 1,-1-1,-2 1,-3 0,-1 1,-21-65,21 89,-1 1,0-1,-2 2,0-1,-23-28,23 35,-1 0,0 1,-1 1,0 0,-1 1,0 1,-26-15,21 15,1 2,-24-8,-24-1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08:39:13.618"/>
    </inkml:context>
    <inkml:brush xml:id="br0">
      <inkml:brushProperty name="width" value="0.05" units="cm"/>
      <inkml:brushProperty name="height" value="0.05" units="cm"/>
      <inkml:brushProperty name="color" value="#D9D9D9"/>
      <inkml:brushProperty name="ignorePressure" value="1"/>
    </inkml:brush>
  </inkml:definitions>
  <inkml:trace contextRef="#ctx0" brushRef="#br0">1681 25,'-1'5,"-10"18,-20 49,-17 58,-14 65,-19 76,-25 80,-24 70,-25 71,-22 71,0 52,6 39,7 25,18-6,31-97,34-145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08:39:13.017"/>
    </inkml:context>
    <inkml:brush xml:id="br0">
      <inkml:brushProperty name="width" value="0.05" units="cm"/>
      <inkml:brushProperty name="height" value="0.05" units="cm"/>
      <inkml:brushProperty name="color" value="#D9D9D9"/>
      <inkml:brushProperty name="ignorePressure" value="1"/>
    </inkml:brush>
  </inkml:definitions>
  <inkml:trace contextRef="#ctx0" brushRef="#br0">1523 25,'-8'27,"-24"77,-27 110,-202 915,-83 459,13 21,62-222,75-346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08:39:13.6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2146 0,'-2'7,"-12"22,-26 65,-22 74,-19 85,-24 98,-32 104,-32 90,-31 92,-30 93,1 66,7 52,10 32,23-9,40-124,44-189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08:39:14.1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2809,'5'-3,"30"-8,73-23,70-30,102-37,115-32,79-31,72-33,47-15,66-16,28-7,45 3,3 14,38-3,-24 6,3 0,-94 30,-160 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08:39:14.8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2902,'0'0,"16"3,46-3,66-10,91-25,86-33,93-35,72-42,92-48,66-33,94-51,26-12,71-26,-11 8,43 11,-17 29,-105 49,-178 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08:45:28.0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1,'0'0,"2"0,12 2,21 9,33 15,38 22,25 20,12 20,6 13,3 7,-1-1,-9-9,-28-20,-33-25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08:45:28.4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1369,'0'0,"2"-3,12-10,24-28,28-32,21-29,14-27,5-22,3-19,0-14,0-16,-19 28,-24 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08:45:56.1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1,'0'0,"1"0,145 89,-134-82,63 44,76 68,56 78,-33-12,-13 8,-120-138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08:45:56.6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1 964,'0'0,"0"0,3-2,5-5,12-7,19-16,14-20,12-22,10-23,8-18,2-10,5-6,6-4,-15 21,-20 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08:46:35.4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1,'0'6,"0"0,1 0,0-1,1 1,-1 0,1-1,0 1,0-1,1 1,3 4,5 8,21 24,-29-38,87 101,-11-13,-71-82,229 259,52 2,-160-154,155 124,-219-192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omments" Target="../comments/comment1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10" Type="http://schemas.openxmlformats.org/officeDocument/2006/relationships/customXml" Target="../ink/ink15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387A1-126F-4304-BACB-51CA87BCD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604485"/>
            <a:ext cx="8991600" cy="2431139"/>
          </a:xfrm>
        </p:spPr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Abschlusspräsentation</a:t>
            </a:r>
            <a:br>
              <a:rPr lang="de-DE" dirty="0"/>
            </a:br>
            <a:r>
              <a:rPr lang="de-DE" dirty="0"/>
              <a:t>10.02.2020</a:t>
            </a:r>
            <a:br>
              <a:rPr lang="de-DE" dirty="0"/>
            </a:br>
            <a:br>
              <a:rPr lang="de-DE" dirty="0"/>
            </a:br>
            <a:r>
              <a:rPr lang="de-DE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GitHub &amp;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Projektarbeit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89C67F-1171-4162-A163-B78FBA8CA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8890" y="2840535"/>
            <a:ext cx="6801612" cy="1239894"/>
          </a:xfrm>
        </p:spPr>
        <p:txBody>
          <a:bodyPr/>
          <a:lstStyle/>
          <a:p>
            <a:br>
              <a:rPr lang="de-DE" dirty="0"/>
            </a:br>
            <a:r>
              <a:rPr lang="de-DE" dirty="0">
                <a:latin typeface="Gill Sans MT" panose="020B0502020104020203" pitchFamily="34" charset="0"/>
              </a:rPr>
              <a:t>Programmiermethoden und –</a:t>
            </a:r>
            <a:r>
              <a:rPr lang="de-DE" dirty="0" err="1">
                <a:latin typeface="Gill Sans MT" panose="020B0502020104020203" pitchFamily="34" charset="0"/>
              </a:rPr>
              <a:t>werkzeuge</a:t>
            </a:r>
            <a:r>
              <a:rPr lang="de-DE" dirty="0">
                <a:latin typeface="Gill Sans MT" panose="020B0502020104020203" pitchFamily="34" charset="0"/>
              </a:rPr>
              <a:t> – AI1001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A47D4520-2347-47E9-8E2B-56ED5DB1F3F8}"/>
                  </a:ext>
                </a:extLst>
              </p14:cNvPr>
              <p14:cNvContentPartPr/>
              <p14:nvPr/>
            </p14:nvContentPartPr>
            <p14:xfrm rot="20598163">
              <a:off x="1656739" y="596701"/>
              <a:ext cx="682200" cy="323136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A47D4520-2347-47E9-8E2B-56ED5DB1F3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598163">
                <a:off x="1647739" y="587701"/>
                <a:ext cx="699840" cy="32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C27D98E3-19EB-4158-8524-6E7D15E4BE2D}"/>
                  </a:ext>
                </a:extLst>
              </p14:cNvPr>
              <p14:cNvContentPartPr/>
              <p14:nvPr/>
            </p14:nvContentPartPr>
            <p14:xfrm rot="20424816">
              <a:off x="2803411" y="433563"/>
              <a:ext cx="772983" cy="2869059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C27D98E3-19EB-4158-8524-6E7D15E4BE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20424816">
                <a:off x="2794410" y="424563"/>
                <a:ext cx="790624" cy="2886698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4CA1EE17-DDEB-4B75-BB43-880EF5196CB6}"/>
              </a:ext>
            </a:extLst>
          </p:cNvPr>
          <p:cNvGrpSpPr/>
          <p:nvPr/>
        </p:nvGrpSpPr>
        <p:grpSpPr>
          <a:xfrm>
            <a:off x="846045" y="822375"/>
            <a:ext cx="3372165" cy="2292120"/>
            <a:chOff x="846045" y="822375"/>
            <a:chExt cx="3372165" cy="22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254EFA8F-0ABB-42BB-BD8A-63D03E55E2C7}"/>
                    </a:ext>
                  </a:extLst>
                </p14:cNvPr>
                <p14:cNvContentPartPr/>
                <p14:nvPr/>
              </p14:nvContentPartPr>
              <p14:xfrm>
                <a:off x="846045" y="822375"/>
                <a:ext cx="3188880" cy="101124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254EFA8F-0ABB-42BB-BD8A-63D03E55E2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7045" y="813735"/>
                  <a:ext cx="3206520" cy="10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24672FEA-3DDD-4EE1-A184-1FD874BF4A44}"/>
                    </a:ext>
                  </a:extLst>
                </p14:cNvPr>
                <p14:cNvContentPartPr/>
                <p14:nvPr/>
              </p14:nvContentPartPr>
              <p14:xfrm>
                <a:off x="1031850" y="1799978"/>
                <a:ext cx="3186360" cy="104580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24672FEA-3DDD-4EE1-A184-1FD874BF4A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2850" y="1791338"/>
                  <a:ext cx="3204000" cy="10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682BA2BE-2A23-45EB-BDB4-5D1177A162AF}"/>
                    </a:ext>
                  </a:extLst>
                </p14:cNvPr>
                <p14:cNvContentPartPr/>
                <p14:nvPr/>
              </p14:nvContentPartPr>
              <p14:xfrm>
                <a:off x="984510" y="873135"/>
                <a:ext cx="464040" cy="28404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682BA2BE-2A23-45EB-BDB4-5D1177A162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6870" y="855495"/>
                  <a:ext cx="4996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7EC89C40-E64B-4546-923E-74ABC0AD214C}"/>
                    </a:ext>
                  </a:extLst>
                </p14:cNvPr>
                <p14:cNvContentPartPr/>
                <p14:nvPr/>
              </p14:nvContentPartPr>
              <p14:xfrm>
                <a:off x="1071630" y="891135"/>
                <a:ext cx="323280" cy="49284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7EC89C40-E64B-4546-923E-74ABC0AD21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3990" y="873495"/>
                  <a:ext cx="35892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DFBD356E-6819-479C-9E38-23CD1077EBE2}"/>
                    </a:ext>
                  </a:extLst>
                </p14:cNvPr>
                <p14:cNvContentPartPr/>
                <p14:nvPr/>
              </p14:nvContentPartPr>
              <p14:xfrm>
                <a:off x="2378070" y="1597455"/>
                <a:ext cx="348840" cy="3229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DFBD356E-6819-479C-9E38-23CD1077EB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0070" y="1579815"/>
                  <a:ext cx="3844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282ACFEF-E4EB-4759-BDEF-5EE05CAE92E3}"/>
                    </a:ext>
                  </a:extLst>
                </p14:cNvPr>
                <p14:cNvContentPartPr/>
                <p14:nvPr/>
              </p14:nvContentPartPr>
              <p14:xfrm>
                <a:off x="2410110" y="1641015"/>
                <a:ext cx="273960" cy="34704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282ACFEF-E4EB-4759-BDEF-5EE05CAE92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92470" y="1623375"/>
                  <a:ext cx="309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1A8D1275-8FF9-4880-9B1E-9D2CA0B57595}"/>
                    </a:ext>
                  </a:extLst>
                </p14:cNvPr>
                <p14:cNvContentPartPr/>
                <p14:nvPr/>
              </p14:nvContentPartPr>
              <p14:xfrm>
                <a:off x="3487590" y="2377575"/>
                <a:ext cx="449640" cy="462960"/>
              </p14:xfrm>
            </p:contentPart>
          </mc:Choice>
          <mc:Fallback xmlns="">
            <p:pic>
              <p:nvPicPr>
                <p:cNvPr id="112" name="Freihand 111">
                  <a:extLst>
                    <a:ext uri="{FF2B5EF4-FFF2-40B4-BE49-F238E27FC236}">
                      <a16:creationId xmlns:a16="http://schemas.microsoft.com/office/drawing/2014/main" id="{1A8D1275-8FF9-4880-9B1E-9D2CA0B575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69950" y="2359935"/>
                  <a:ext cx="4852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3" name="Freihand 112">
                  <a:extLst>
                    <a:ext uri="{FF2B5EF4-FFF2-40B4-BE49-F238E27FC236}">
                      <a16:creationId xmlns:a16="http://schemas.microsoft.com/office/drawing/2014/main" id="{7520479C-D3E1-4C15-A1CA-ABE66CD85BF4}"/>
                    </a:ext>
                  </a:extLst>
                </p14:cNvPr>
                <p14:cNvContentPartPr/>
                <p14:nvPr/>
              </p14:nvContentPartPr>
              <p14:xfrm>
                <a:off x="3618270" y="2604375"/>
                <a:ext cx="226440" cy="366840"/>
              </p14:xfrm>
            </p:contentPart>
          </mc:Choice>
          <mc:Fallback xmlns="">
            <p:pic>
              <p:nvPicPr>
                <p:cNvPr id="113" name="Freihand 112">
                  <a:extLst>
                    <a:ext uri="{FF2B5EF4-FFF2-40B4-BE49-F238E27FC236}">
                      <a16:creationId xmlns:a16="http://schemas.microsoft.com/office/drawing/2014/main" id="{7520479C-D3E1-4C15-A1CA-ABE66CD85BF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00270" y="2586375"/>
                  <a:ext cx="2620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00690B72-D572-4415-9283-A3517D7FF503}"/>
                    </a:ext>
                  </a:extLst>
                </p14:cNvPr>
                <p14:cNvContentPartPr/>
                <p14:nvPr/>
              </p14:nvContentPartPr>
              <p14:xfrm>
                <a:off x="1269990" y="2003895"/>
                <a:ext cx="369720" cy="451080"/>
              </p14:xfrm>
            </p:contentPart>
          </mc:Choice>
          <mc:Fallback xmlns=""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00690B72-D572-4415-9283-A3517D7FF5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52350" y="1986255"/>
                  <a:ext cx="405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4DBC534C-9856-4536-892E-CF72EC1429CC}"/>
                    </a:ext>
                  </a:extLst>
                </p14:cNvPr>
                <p14:cNvContentPartPr/>
                <p14:nvPr/>
              </p14:nvContentPartPr>
              <p14:xfrm>
                <a:off x="3422790" y="1366335"/>
                <a:ext cx="434160" cy="4658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4DBC534C-9856-4536-892E-CF72EC1429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04790" y="1348335"/>
                  <a:ext cx="4698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AAB2142A-B645-4CFA-96F6-785DD1F474BB}"/>
                    </a:ext>
                  </a:extLst>
                </p14:cNvPr>
                <p14:cNvContentPartPr/>
                <p14:nvPr/>
              </p14:nvContentPartPr>
              <p14:xfrm>
                <a:off x="2513790" y="2664855"/>
                <a:ext cx="363600" cy="449640"/>
              </p14:xfrm>
            </p:contentPart>
          </mc:Choice>
          <mc:Fallback xmlns=""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AAB2142A-B645-4CFA-96F6-785DD1F474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95790" y="2647215"/>
                  <a:ext cx="399240" cy="48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252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B205D-8F46-471E-8D55-F490E0D7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62806"/>
            <a:ext cx="8991600" cy="1150841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br>
              <a:rPr lang="en-US" sz="24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Team und </a:t>
            </a:r>
            <a:r>
              <a:rPr lang="en-US" sz="3100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ProjektIdee</a:t>
            </a:r>
            <a:br>
              <a:rPr lang="en-US" sz="24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</a:br>
            <a:endParaRPr lang="en-US" sz="2400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A7FA47D-38E8-4E8E-A681-EAB060617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9" y="1769588"/>
            <a:ext cx="5694045" cy="48655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Spiel-”idee”: 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 Tac Toe</a:t>
            </a:r>
          </a:p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			</a:t>
            </a:r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Spielbrett</a:t>
            </a:r>
            <a:r>
              <a:rPr lang="en-US" sz="1800" dirty="0">
                <a:solidFill>
                  <a:schemeClr val="bg1"/>
                </a:solidFill>
                <a:latin typeface="Gill Sans MT" panose="020B0502020104020203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Gewonnen</a:t>
            </a:r>
            <a:r>
              <a:rPr lang="en-US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(player wins) /  </a:t>
            </a:r>
            <a:r>
              <a:rPr lang="en-US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Verloren</a:t>
            </a:r>
            <a:r>
              <a:rPr lang="en-US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cpu</a:t>
            </a:r>
            <a:r>
              <a:rPr lang="en-US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wins) / </a:t>
            </a:r>
            <a:r>
              <a:rPr lang="en-US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Unentschieden</a:t>
            </a:r>
            <a:r>
              <a:rPr lang="en-US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(neither)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algn="r">
              <a:lnSpc>
                <a:spcPct val="120000"/>
              </a:lnSpc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86AF08F-3F7A-4197-943C-5B1481C199F1}"/>
              </a:ext>
            </a:extLst>
          </p:cNvPr>
          <p:cNvSpPr txBox="1"/>
          <p:nvPr/>
        </p:nvSpPr>
        <p:spPr>
          <a:xfrm>
            <a:off x="401955" y="2025490"/>
            <a:ext cx="56940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de-DE" sz="2000" dirty="0">
              <a:latin typeface="Gill Sans MT" panose="020B0502020104020203" pitchFamily="34" charset="0"/>
            </a:endParaRPr>
          </a:p>
          <a:p>
            <a:pPr algn="r"/>
            <a:endParaRPr lang="de-DE" sz="2000" dirty="0">
              <a:latin typeface="Gill Sans MT" panose="020B0502020104020203" pitchFamily="34" charset="0"/>
            </a:endParaRPr>
          </a:p>
          <a:p>
            <a:pPr algn="r"/>
            <a:r>
              <a:rPr lang="en-US" sz="2000" dirty="0" err="1">
                <a:latin typeface="Gill Sans MT" panose="020B0502020104020203" pitchFamily="34" charset="0"/>
              </a:rPr>
              <a:t>Konsolenausgabe</a:t>
            </a:r>
            <a:r>
              <a:rPr lang="en-US" sz="2000" dirty="0">
                <a:latin typeface="Gill Sans MT" panose="020B0502020104020203" pitchFamily="34" charset="0"/>
              </a:rPr>
              <a:t>:</a:t>
            </a:r>
          </a:p>
          <a:p>
            <a:pPr algn="r"/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r"/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r"/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r"/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r"/>
            <a:r>
              <a:rPr lang="en-US" sz="2000" dirty="0" err="1">
                <a:latin typeface="Gill Sans MT" panose="020B0502020104020203" pitchFamily="34" charset="0"/>
              </a:rPr>
              <a:t>Spielablauf</a:t>
            </a:r>
            <a:r>
              <a:rPr lang="en-US" sz="2000" dirty="0">
                <a:latin typeface="Gill Sans MT" panose="020B0502020104020203" pitchFamily="34" charset="0"/>
              </a:rPr>
              <a:t>:     </a:t>
            </a:r>
          </a:p>
          <a:p>
            <a:pPr algn="r"/>
            <a:endParaRPr lang="en-US" sz="2000" dirty="0">
              <a:latin typeface="Gill Sans MT" panose="020B0502020104020203" pitchFamily="34" charset="0"/>
            </a:endParaRPr>
          </a:p>
          <a:p>
            <a:pPr algn="r"/>
            <a:endParaRPr lang="de-DE" sz="2000" dirty="0">
              <a:latin typeface="Gill Sans MT" panose="020B0502020104020203" pitchFamily="34" charset="0"/>
            </a:endParaRPr>
          </a:p>
          <a:p>
            <a:pPr algn="r"/>
            <a:endParaRPr lang="de-DE" sz="2000" dirty="0">
              <a:latin typeface="Gill Sans MT" panose="020B0502020104020203" pitchFamily="34" charset="0"/>
            </a:endParaRPr>
          </a:p>
          <a:p>
            <a:pPr algn="r"/>
            <a:endParaRPr lang="en-US" sz="2000" dirty="0">
              <a:latin typeface="Gill Sans MT" panose="020B0502020104020203" pitchFamily="34" charset="0"/>
            </a:endParaRPr>
          </a:p>
          <a:p>
            <a:pPr algn="r"/>
            <a:r>
              <a:rPr lang="en-US" sz="2000" dirty="0">
                <a:latin typeface="Gill Sans MT" panose="020B0502020104020203" pitchFamily="34" charset="0"/>
                <a:cs typeface="Courier New" panose="02070309020205020404" pitchFamily="49" charset="0"/>
              </a:rPr>
              <a:t>	Team:</a:t>
            </a:r>
            <a:r>
              <a:rPr lang="en-US" sz="2000" dirty="0">
                <a:latin typeface="Gill Sans MT" panose="020B0502020104020203" pitchFamily="34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Lukas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Rötz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Marie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Krüger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0" name="Diagramm 19">
            <a:extLst>
              <a:ext uri="{FF2B5EF4-FFF2-40B4-BE49-F238E27FC236}">
                <a16:creationId xmlns:a16="http://schemas.microsoft.com/office/drawing/2014/main" id="{40163334-A0C9-4635-A6D1-F7C70AE15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3638115"/>
              </p:ext>
            </p:extLst>
          </p:nvPr>
        </p:nvGraphicFramePr>
        <p:xfrm>
          <a:off x="6383655" y="3957529"/>
          <a:ext cx="5520690" cy="2749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E3D1799A-4860-4484-837A-E640151858FB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794735" y="3243559"/>
            <a:ext cx="2766591" cy="19175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55E8DE24-61CB-45DA-A3AE-A23F4DF0C321}"/>
                  </a:ext>
                </a:extLst>
              </p14:cNvPr>
              <p14:cNvContentPartPr/>
              <p14:nvPr/>
            </p14:nvContentPartPr>
            <p14:xfrm rot="19977991">
              <a:off x="2335545" y="2932394"/>
              <a:ext cx="596716" cy="2214098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55E8DE24-61CB-45DA-A3AE-A23F4DF0C3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19977991">
                <a:off x="2326542" y="2923397"/>
                <a:ext cx="614362" cy="2231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9EF40397-80C3-4A4C-A729-A268637F1575}"/>
                  </a:ext>
                </a:extLst>
              </p14:cNvPr>
              <p14:cNvContentPartPr/>
              <p14:nvPr/>
            </p14:nvContentPartPr>
            <p14:xfrm rot="20146379">
              <a:off x="1537569" y="3004292"/>
              <a:ext cx="538649" cy="2555134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9EF40397-80C3-4A4C-A729-A268637F15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20146379">
                <a:off x="1528586" y="2995295"/>
                <a:ext cx="556257" cy="25727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06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9C0A48-0CC4-43F0-8F92-2D8511E4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390" y="1862518"/>
            <a:ext cx="4499610" cy="463487"/>
          </a:xfrm>
        </p:spPr>
        <p:txBody>
          <a:bodyPr/>
          <a:lstStyle/>
          <a:p>
            <a:pPr algn="r"/>
            <a:r>
              <a:rPr lang="de-DE" dirty="0">
                <a:solidFill>
                  <a:schemeClr val="bg1"/>
                </a:solidFill>
              </a:rPr>
              <a:t>Das war gut! </a:t>
            </a: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CF37D693-3EBF-4E0C-AEF1-3A15016B43A1}"/>
              </a:ext>
            </a:extLst>
          </p:cNvPr>
          <p:cNvSpPr txBox="1">
            <a:spLocks/>
          </p:cNvSpPr>
          <p:nvPr/>
        </p:nvSpPr>
        <p:spPr bwMode="black">
          <a:xfrm>
            <a:off x="1600200" y="462806"/>
            <a:ext cx="8991600" cy="115084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700" dirty="0"/>
          </a:p>
          <a:p>
            <a:r>
              <a:rPr lang="en-US" sz="4700" dirty="0" err="1"/>
              <a:t>Arbeiten</a:t>
            </a:r>
            <a:r>
              <a:rPr lang="en-US" sz="4700" dirty="0"/>
              <a:t> </a:t>
            </a:r>
            <a:r>
              <a:rPr lang="en-US" sz="4700" dirty="0" err="1"/>
              <a:t>mit</a:t>
            </a:r>
            <a:r>
              <a:rPr lang="en-US" sz="4700" dirty="0"/>
              <a:t> Git Hub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789E9C-B6DE-4635-B31C-7239BA068EF2}"/>
              </a:ext>
            </a:extLst>
          </p:cNvPr>
          <p:cNvSpPr txBox="1"/>
          <p:nvPr/>
        </p:nvSpPr>
        <p:spPr>
          <a:xfrm>
            <a:off x="6095999" y="1879091"/>
            <a:ext cx="43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ist nicht gut gelaufen..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9591507-EA4F-4C8E-93DF-3BBC4E51F859}"/>
              </a:ext>
            </a:extLst>
          </p:cNvPr>
          <p:cNvSpPr txBox="1"/>
          <p:nvPr/>
        </p:nvSpPr>
        <p:spPr>
          <a:xfrm>
            <a:off x="1596390" y="2326005"/>
            <a:ext cx="4309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bg1"/>
                </a:solidFill>
              </a:rPr>
              <a:t>Branches</a:t>
            </a:r>
            <a:r>
              <a:rPr lang="de-DE" dirty="0">
                <a:solidFill>
                  <a:schemeClr val="bg1"/>
                </a:solidFill>
              </a:rPr>
              <a:t> erstellen/wechseln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Lokal und remote Repository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Verständnis / Arbeitsteilung</a:t>
            </a: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bg1"/>
                </a:solidFill>
              </a:rPr>
              <a:t>hotfix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bg1"/>
                </a:solidFill>
              </a:rPr>
              <a:t>merge</a:t>
            </a:r>
            <a:r>
              <a:rPr lang="de-DE" dirty="0">
                <a:solidFill>
                  <a:schemeClr val="bg1"/>
                </a:solidFill>
              </a:rPr>
              <a:t>/ pull </a:t>
            </a:r>
            <a:r>
              <a:rPr lang="de-DE" dirty="0" err="1">
                <a:solidFill>
                  <a:schemeClr val="bg1"/>
                </a:solidFill>
              </a:rPr>
              <a:t>request</a:t>
            </a:r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D89267B-09E3-4818-B0E2-07016E975520}"/>
              </a:ext>
            </a:extLst>
          </p:cNvPr>
          <p:cNvSpPr txBox="1"/>
          <p:nvPr/>
        </p:nvSpPr>
        <p:spPr>
          <a:xfrm>
            <a:off x="7195185" y="2326005"/>
            <a:ext cx="4189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fast-forward /</a:t>
            </a:r>
            <a:r>
              <a:rPr lang="de-DE" dirty="0" err="1"/>
              <a:t>merge</a:t>
            </a:r>
            <a:r>
              <a:rPr lang="de-DE" dirty="0"/>
              <a:t> Konflikte</a:t>
            </a:r>
          </a:p>
          <a:p>
            <a:pPr marL="285750" indent="-285750">
              <a:buFontTx/>
              <a:buChar char="-"/>
            </a:pPr>
            <a:r>
              <a:rPr lang="de-DE" dirty="0"/>
              <a:t>Team</a:t>
            </a:r>
          </a:p>
          <a:p>
            <a:pPr marL="285750" indent="-285750">
              <a:buFontTx/>
              <a:buChar char="-"/>
            </a:pPr>
            <a:r>
              <a:rPr lang="de-DE" dirty="0"/>
              <a:t>Start mit </a:t>
            </a:r>
            <a:r>
              <a:rPr lang="de-DE" dirty="0" err="1"/>
              <a:t>Github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Superlinter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case</a:t>
            </a:r>
            <a:r>
              <a:rPr lang="de-DE" dirty="0"/>
              <a:t> sensitive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616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8FDEBF4-C1C5-426D-9BA4-C2E78ACCC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Inhaltsplatzhalter 7" descr="Ein Lampe, die einen Schreibtisch beleuchtet">
            <a:extLst>
              <a:ext uri="{FF2B5EF4-FFF2-40B4-BE49-F238E27FC236}">
                <a16:creationId xmlns:a16="http://schemas.microsoft.com/office/drawing/2014/main" id="{C1A7E16A-4CE6-4543-9D35-0C1FBFE655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914525"/>
            <a:ext cx="12192001" cy="6882939"/>
          </a:xfrm>
        </p:spPr>
      </p:pic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193ACE9C-8A9F-4320-92CE-FB20E04BC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3309" y="2728341"/>
            <a:ext cx="4253484" cy="3514725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r>
              <a:rPr lang="de-DE" dirty="0"/>
              <a:t>Zeit (!)</a:t>
            </a:r>
          </a:p>
          <a:p>
            <a:r>
              <a:rPr lang="de-DE" dirty="0"/>
              <a:t>Kommunikation (!!)</a:t>
            </a:r>
          </a:p>
          <a:p>
            <a:r>
              <a:rPr lang="de-DE" dirty="0"/>
              <a:t>Know-how (</a:t>
            </a:r>
            <a:r>
              <a:rPr lang="de-DE" dirty="0" err="1"/>
              <a:t>git</a:t>
            </a:r>
            <a:r>
              <a:rPr lang="de-DE" dirty="0"/>
              <a:t> als auch </a:t>
            </a:r>
            <a:r>
              <a:rPr lang="de-DE" dirty="0" err="1"/>
              <a:t>java</a:t>
            </a:r>
            <a:r>
              <a:rPr lang="de-DE" dirty="0"/>
              <a:t>)</a:t>
            </a:r>
          </a:p>
          <a:p>
            <a:r>
              <a:rPr lang="de-DE" dirty="0"/>
              <a:t>Gruppengröße</a:t>
            </a:r>
          </a:p>
          <a:p>
            <a:r>
              <a:rPr lang="de-DE" dirty="0"/>
              <a:t>Daily </a:t>
            </a:r>
            <a:r>
              <a:rPr lang="de-DE" dirty="0" err="1"/>
              <a:t>Standup</a:t>
            </a: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Bash/</a:t>
            </a:r>
            <a:r>
              <a:rPr lang="de-DE" dirty="0" err="1"/>
              <a:t>Vim</a:t>
            </a:r>
            <a:endParaRPr lang="de-DE" dirty="0"/>
          </a:p>
          <a:p>
            <a:r>
              <a:rPr lang="de-DE" dirty="0"/>
              <a:t>Erwartungen / „harte“ Realität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Nächstes Mal…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6" name="Titel 5">
            <a:extLst>
              <a:ext uri="{FF2B5EF4-FFF2-40B4-BE49-F238E27FC236}">
                <a16:creationId xmlns:a16="http://schemas.microsoft.com/office/drawing/2014/main" id="{4E90379A-1121-46E9-B71E-F9CEF0F50C20}"/>
              </a:ext>
            </a:extLst>
          </p:cNvPr>
          <p:cNvSpPr txBox="1">
            <a:spLocks/>
          </p:cNvSpPr>
          <p:nvPr/>
        </p:nvSpPr>
        <p:spPr bwMode="black">
          <a:xfrm>
            <a:off x="6663309" y="1898524"/>
            <a:ext cx="3118866" cy="829817"/>
          </a:xfrm>
          <a:prstGeom prst="rect">
            <a:avLst/>
          </a:prstGeom>
          <a:solidFill>
            <a:srgbClr val="9BAFB5"/>
          </a:solidFill>
          <a:ln>
            <a:solidFill>
              <a:srgbClr val="9BAFB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cap="none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Feedback</a:t>
            </a:r>
          </a:p>
        </p:txBody>
      </p:sp>
      <p:sp>
        <p:nvSpPr>
          <p:cNvPr id="19" name="Titel 3">
            <a:extLst>
              <a:ext uri="{FF2B5EF4-FFF2-40B4-BE49-F238E27FC236}">
                <a16:creationId xmlns:a16="http://schemas.microsoft.com/office/drawing/2014/main" id="{5702315D-AB4D-45CB-AE1E-779B476E1F02}"/>
              </a:ext>
            </a:extLst>
          </p:cNvPr>
          <p:cNvSpPr txBox="1">
            <a:spLocks/>
          </p:cNvSpPr>
          <p:nvPr/>
        </p:nvSpPr>
        <p:spPr bwMode="black">
          <a:xfrm>
            <a:off x="1600200" y="462806"/>
            <a:ext cx="8991600" cy="115084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700" dirty="0"/>
          </a:p>
          <a:p>
            <a:r>
              <a:rPr lang="en-US" sz="4700" dirty="0" err="1"/>
              <a:t>Arbeiten</a:t>
            </a:r>
            <a:r>
              <a:rPr lang="en-US" sz="4700" dirty="0"/>
              <a:t> </a:t>
            </a:r>
            <a:r>
              <a:rPr lang="en-US" sz="4700" dirty="0" err="1"/>
              <a:t>mit</a:t>
            </a:r>
            <a:r>
              <a:rPr lang="en-US" sz="4700" dirty="0"/>
              <a:t> Git Hub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164256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149</Words>
  <Application>Microsoft Office PowerPoint</Application>
  <PresentationFormat>Breitbild</PresentationFormat>
  <Paragraphs>55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Courier New</vt:lpstr>
      <vt:lpstr>Gill Sans MT</vt:lpstr>
      <vt:lpstr>Paket</vt:lpstr>
      <vt:lpstr> Abschlusspräsentation 10.02.2020  GitHub &amp; Projektarbeit </vt:lpstr>
      <vt:lpstr> Team und ProjektIdee 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marie.krue@outlook.de</dc:creator>
  <cp:lastModifiedBy>marie.krue@outlook.de</cp:lastModifiedBy>
  <cp:revision>16</cp:revision>
  <dcterms:created xsi:type="dcterms:W3CDTF">2021-02-08T08:36:53Z</dcterms:created>
  <dcterms:modified xsi:type="dcterms:W3CDTF">2021-02-09T10:03:00Z</dcterms:modified>
</cp:coreProperties>
</file>