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4" r:id="rId4"/>
    <p:sldId id="265" r:id="rId5"/>
    <p:sldId id="258" r:id="rId6"/>
    <p:sldId id="269" r:id="rId7"/>
    <p:sldId id="270" r:id="rId8"/>
    <p:sldId id="272" r:id="rId9"/>
    <p:sldId id="273" r:id="rId10"/>
    <p:sldId id="263" r:id="rId11"/>
    <p:sldId id="25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7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2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8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0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7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7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3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8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2_conditions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Keyboard input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3866917" y="1975896"/>
            <a:ext cx="54976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a);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&amp;x, &amp;y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4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statement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3463017" y="2274838"/>
            <a:ext cx="52659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(expression)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expr not zero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80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.. else statement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2943224" y="1662501"/>
            <a:ext cx="6305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(expression1)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statement1	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(expression2){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statement2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(expression3){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else code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9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.. else brackets {}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2640291" y="1720840"/>
            <a:ext cx="6911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("condition is true\n");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("condition is false\n");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("hello\n");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5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.. else example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ADA51D2-8515-4986-889A-2CC911020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70347"/>
              </p:ext>
            </p:extLst>
          </p:nvPr>
        </p:nvGraphicFramePr>
        <p:xfrm>
          <a:off x="2717798" y="2107670"/>
          <a:ext cx="815874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374">
                  <a:extLst>
                    <a:ext uri="{9D8B030D-6E8A-4147-A177-3AD203B41FA5}">
                      <a16:colId xmlns:a16="http://schemas.microsoft.com/office/drawing/2014/main" val="3801352832"/>
                    </a:ext>
                  </a:extLst>
                </a:gridCol>
                <a:gridCol w="4079374">
                  <a:extLst>
                    <a:ext uri="{9D8B030D-6E8A-4147-A177-3AD203B41FA5}">
                      <a16:colId xmlns:a16="http://schemas.microsoft.com/office/drawing/2014/main" val="338980184"/>
                    </a:ext>
                  </a:extLst>
                </a:gridCol>
              </a:tblGrid>
              <a:tr h="37320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 is true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 is false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553"/>
                  </a:ext>
                </a:extLst>
              </a:tr>
              <a:tr h="127960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test  = 5;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(test &lt; 10)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// body of if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body of 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test  = 5;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(test &gt; 10)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// body of if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body of 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12219"/>
                  </a:ext>
                </a:extLst>
              </a:tr>
            </a:tbl>
          </a:graphicData>
        </a:graphic>
      </p:graphicFrame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03A6B0B-4FF1-4FE1-941B-49A5373632B2}"/>
              </a:ext>
            </a:extLst>
          </p:cNvPr>
          <p:cNvGrpSpPr/>
          <p:nvPr/>
        </p:nvGrpSpPr>
        <p:grpSpPr>
          <a:xfrm>
            <a:off x="2378071" y="4148139"/>
            <a:ext cx="323850" cy="1476375"/>
            <a:chOff x="1708149" y="4486275"/>
            <a:chExt cx="323850" cy="1476375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B3E97A39-0559-4201-B7B6-0172600AC34F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49" y="5962650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6C836B-A931-4EBB-9883-CD9BEBFAD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8150" y="4486275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CC92B68A-9577-46F4-B4EE-DC9AE70A56B4}"/>
                </a:ext>
              </a:extLst>
            </p:cNvPr>
            <p:cNvCxnSpPr/>
            <p:nvPr/>
          </p:nvCxnSpPr>
          <p:spPr>
            <a:xfrm flipV="1">
              <a:off x="1708149" y="4486275"/>
              <a:ext cx="0" cy="1476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9D39193B-7728-416D-ABD5-B3CF8EAB0462}"/>
              </a:ext>
            </a:extLst>
          </p:cNvPr>
          <p:cNvGrpSpPr/>
          <p:nvPr/>
        </p:nvGrpSpPr>
        <p:grpSpPr>
          <a:xfrm>
            <a:off x="2378072" y="3286125"/>
            <a:ext cx="323850" cy="335880"/>
            <a:chOff x="1708149" y="3695700"/>
            <a:chExt cx="323850" cy="504826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A599A7E3-F5EF-4725-BCA2-F399B7967949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49" y="4200525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6478B19B-518B-4D12-81D7-C41D3CC3E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8149" y="3695700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46C39B3F-8A28-492A-B01A-522D86EFC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8149" y="3695700"/>
              <a:ext cx="0" cy="5048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A81304DF-ACF2-42A8-8245-C8EBAC131D9F}"/>
              </a:ext>
            </a:extLst>
          </p:cNvPr>
          <p:cNvGrpSpPr/>
          <p:nvPr/>
        </p:nvGrpSpPr>
        <p:grpSpPr>
          <a:xfrm>
            <a:off x="6534149" y="5231653"/>
            <a:ext cx="323850" cy="428627"/>
            <a:chOff x="5867400" y="5686425"/>
            <a:chExt cx="323850" cy="428627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0EA72912-DC3F-40FB-985D-55C83FA7E4B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6115050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31EB678-5655-42D9-B4D6-5BF5A3516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7400" y="5686425"/>
              <a:ext cx="0" cy="428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392C45-56CE-4AC1-B81E-A6574BC75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7400" y="5686425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9586272-B614-42BB-B1D2-6A20F760CFD9}"/>
              </a:ext>
            </a:extLst>
          </p:cNvPr>
          <p:cNvGrpSpPr/>
          <p:nvPr/>
        </p:nvGrpSpPr>
        <p:grpSpPr>
          <a:xfrm>
            <a:off x="6527798" y="3305175"/>
            <a:ext cx="330201" cy="1371600"/>
            <a:chOff x="5861049" y="3771900"/>
            <a:chExt cx="330201" cy="1247776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8C37BF57-DE80-415D-98EF-D0BFAE609CFF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019675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EF0266C-0FBB-4B86-87BF-F40FDACF2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1049" y="3771900"/>
              <a:ext cx="0" cy="1247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9AA9B6D1-89D5-40C7-AB62-C91F0A639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1049" y="3771900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39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Operators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254EB63-E563-4283-9B96-057DE566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1464"/>
              </p:ext>
            </p:extLst>
          </p:nvPr>
        </p:nvGraphicFramePr>
        <p:xfrm>
          <a:off x="3880707" y="2200274"/>
          <a:ext cx="4882293" cy="3476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378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3571915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34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==, !=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EQUAL, !EQUAL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&lt;</a:t>
                      </a:r>
                    </a:p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&gt;=, &lt;=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1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Ternary Operator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241942A-9108-41C2-9DC3-65FA16C4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65098"/>
              </p:ext>
            </p:extLst>
          </p:nvPr>
        </p:nvGraphicFramePr>
        <p:xfrm>
          <a:off x="3035298" y="2181878"/>
          <a:ext cx="6775452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2">
                  <a:extLst>
                    <a:ext uri="{9D8B030D-6E8A-4147-A177-3AD203B41FA5}">
                      <a16:colId xmlns:a16="http://schemas.microsoft.com/office/drawing/2014/main" val="612971784"/>
                    </a:ext>
                  </a:extLst>
                </a:gridCol>
                <a:gridCol w="4552950">
                  <a:extLst>
                    <a:ext uri="{9D8B030D-6E8A-4147-A177-3AD203B41FA5}">
                      <a16:colId xmlns:a16="http://schemas.microsoft.com/office/drawing/2014/main" val="2096649484"/>
                    </a:ext>
                  </a:extLst>
                </a:gridCol>
              </a:tblGrid>
              <a:tr h="3713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.. else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Ternary Operator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829"/>
                  </a:ext>
                </a:extLst>
              </a:tr>
              <a:tr h="201418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(a &gt; b)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("a\n");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else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("b\n");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 ?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("a\n") :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("b\n");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3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0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Ternary Operator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241942A-9108-41C2-9DC3-65FA16C4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376593"/>
              </p:ext>
            </p:extLst>
          </p:nvPr>
        </p:nvGraphicFramePr>
        <p:xfrm>
          <a:off x="3437616" y="2026920"/>
          <a:ext cx="5477783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033">
                  <a:extLst>
                    <a:ext uri="{9D8B030D-6E8A-4147-A177-3AD203B41FA5}">
                      <a16:colId xmlns:a16="http://schemas.microsoft.com/office/drawing/2014/main" val="612971784"/>
                    </a:ext>
                  </a:extLst>
                </a:gridCol>
                <a:gridCol w="3169750">
                  <a:extLst>
                    <a:ext uri="{9D8B030D-6E8A-4147-A177-3AD203B41FA5}">
                      <a16:colId xmlns:a16="http://schemas.microsoft.com/office/drawing/2014/main" val="2096649484"/>
                    </a:ext>
                  </a:extLst>
                </a:gridCol>
              </a:tblGrid>
              <a:tr h="3713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.. else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Ternary Operator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829"/>
                  </a:ext>
                </a:extLst>
              </a:tr>
              <a:tr h="161222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max;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(a &gt; b)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max = a;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else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max = b;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= a &gt; b ? a : b;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3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14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switch .. case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4227865" y="1506090"/>
            <a:ext cx="43938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(expression)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const1: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statements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const2: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code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const3: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default statements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6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526</Words>
  <Application>Microsoft Office PowerPoint</Application>
  <PresentationFormat>Широкоэкранный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C Programming 2_conditions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List of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224</cp:revision>
  <dcterms:created xsi:type="dcterms:W3CDTF">2019-12-17T14:15:21Z</dcterms:created>
  <dcterms:modified xsi:type="dcterms:W3CDTF">2023-09-16T12:01:29Z</dcterms:modified>
</cp:coreProperties>
</file>