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0" r:id="rId4"/>
    <p:sldId id="261" r:id="rId5"/>
    <p:sldId id="272" r:id="rId6"/>
    <p:sldId id="267" r:id="rId7"/>
    <p:sldId id="268" r:id="rId8"/>
    <p:sldId id="269" r:id="rId9"/>
    <p:sldId id="278" r:id="rId10"/>
    <p:sldId id="277" r:id="rId11"/>
    <p:sldId id="264" r:id="rId12"/>
    <p:sldId id="262" r:id="rId13"/>
    <p:sldId id="271" r:id="rId14"/>
    <p:sldId id="273" r:id="rId15"/>
    <p:sldId id="274" r:id="rId16"/>
    <p:sldId id="276" r:id="rId17"/>
    <p:sldId id="26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0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056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304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71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768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752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680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382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027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55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5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532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36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436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392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15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10.09.2023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5C7FAF5-3B6E-2EDB-A95A-196DFECF58EE}"/>
              </a:ext>
            </a:extLst>
          </p:cNvPr>
          <p:cNvSpPr/>
          <p:nvPr/>
        </p:nvSpPr>
        <p:spPr>
          <a:xfrm>
            <a:off x="484496" y="309187"/>
            <a:ext cx="11159303" cy="6163976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E14806-7116-85B7-DBB5-294C36162AA6}"/>
              </a:ext>
            </a:extLst>
          </p:cNvPr>
          <p:cNvSpPr txBox="1"/>
          <p:nvPr/>
        </p:nvSpPr>
        <p:spPr>
          <a:xfrm>
            <a:off x="3993756" y="415797"/>
            <a:ext cx="5102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Compilation steps</a:t>
            </a:r>
            <a:endParaRPr lang="ru-RU" sz="4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B8B8A2-C229-9C9F-3A2A-DAF738B12D0F}"/>
              </a:ext>
            </a:extLst>
          </p:cNvPr>
          <p:cNvSpPr/>
          <p:nvPr/>
        </p:nvSpPr>
        <p:spPr>
          <a:xfrm>
            <a:off x="669018" y="2588809"/>
            <a:ext cx="2137985" cy="139462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016BFF3-32C0-28DC-0831-00AF371C6D90}"/>
              </a:ext>
            </a:extLst>
          </p:cNvPr>
          <p:cNvCxnSpPr>
            <a:cxnSpLocks/>
          </p:cNvCxnSpPr>
          <p:nvPr/>
        </p:nvCxnSpPr>
        <p:spPr>
          <a:xfrm>
            <a:off x="90979" y="3281788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F00E53D-5634-9C02-477C-76996AF54395}"/>
              </a:ext>
            </a:extLst>
          </p:cNvPr>
          <p:cNvCxnSpPr>
            <a:cxnSpLocks/>
          </p:cNvCxnSpPr>
          <p:nvPr/>
        </p:nvCxnSpPr>
        <p:spPr>
          <a:xfrm>
            <a:off x="2961280" y="3247669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A9A3ECE-CBD1-7D9E-5027-D1DA67954D0E}"/>
              </a:ext>
            </a:extLst>
          </p:cNvPr>
          <p:cNvCxnSpPr>
            <a:cxnSpLocks/>
          </p:cNvCxnSpPr>
          <p:nvPr/>
        </p:nvCxnSpPr>
        <p:spPr>
          <a:xfrm>
            <a:off x="5740686" y="3226112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31DC5C9-62F6-1C4F-7238-0796B770D5AE}"/>
              </a:ext>
            </a:extLst>
          </p:cNvPr>
          <p:cNvCxnSpPr>
            <a:cxnSpLocks/>
          </p:cNvCxnSpPr>
          <p:nvPr/>
        </p:nvCxnSpPr>
        <p:spPr>
          <a:xfrm>
            <a:off x="8485234" y="3242430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ED0FD444-DB33-B722-D683-90E8D7E92AC8}"/>
              </a:ext>
            </a:extLst>
          </p:cNvPr>
          <p:cNvCxnSpPr>
            <a:cxnSpLocks/>
          </p:cNvCxnSpPr>
          <p:nvPr/>
        </p:nvCxnSpPr>
        <p:spPr>
          <a:xfrm>
            <a:off x="11207637" y="3242430"/>
            <a:ext cx="32346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2D7B64D-A08F-B30D-5222-33F98C39F4F7}"/>
              </a:ext>
            </a:extLst>
          </p:cNvPr>
          <p:cNvSpPr/>
          <p:nvPr/>
        </p:nvSpPr>
        <p:spPr>
          <a:xfrm>
            <a:off x="3439018" y="2584476"/>
            <a:ext cx="2137985" cy="139462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EEAC00B-CD29-4C62-2E0D-1DF8F49B8907}"/>
              </a:ext>
            </a:extLst>
          </p:cNvPr>
          <p:cNvSpPr/>
          <p:nvPr/>
        </p:nvSpPr>
        <p:spPr>
          <a:xfrm>
            <a:off x="6247849" y="2584476"/>
            <a:ext cx="2137985" cy="139462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11E9881-4410-848C-17F6-932BD655719E}"/>
              </a:ext>
            </a:extLst>
          </p:cNvPr>
          <p:cNvSpPr/>
          <p:nvPr/>
        </p:nvSpPr>
        <p:spPr>
          <a:xfrm>
            <a:off x="8923530" y="2584476"/>
            <a:ext cx="2137985" cy="139462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4ED92F-2E6E-F88E-4CE1-EE3AA67298AF}"/>
              </a:ext>
            </a:extLst>
          </p:cNvPr>
          <p:cNvSpPr txBox="1"/>
          <p:nvPr/>
        </p:nvSpPr>
        <p:spPr>
          <a:xfrm>
            <a:off x="949686" y="3059668"/>
            <a:ext cx="171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Preprocessing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252750-ACB0-DA50-80DD-CDAD0D253458}"/>
              </a:ext>
            </a:extLst>
          </p:cNvPr>
          <p:cNvSpPr txBox="1"/>
          <p:nvPr/>
        </p:nvSpPr>
        <p:spPr>
          <a:xfrm>
            <a:off x="3890845" y="3041446"/>
            <a:ext cx="171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Compilation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43F73B-F619-83B8-BFB0-4A39879DE54A}"/>
              </a:ext>
            </a:extLst>
          </p:cNvPr>
          <p:cNvSpPr txBox="1"/>
          <p:nvPr/>
        </p:nvSpPr>
        <p:spPr>
          <a:xfrm>
            <a:off x="6765616" y="3041446"/>
            <a:ext cx="171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Assembler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696CE9-90BF-9375-E646-7EE1C09F5845}"/>
              </a:ext>
            </a:extLst>
          </p:cNvPr>
          <p:cNvSpPr txBox="1"/>
          <p:nvPr/>
        </p:nvSpPr>
        <p:spPr>
          <a:xfrm>
            <a:off x="9649210" y="3041446"/>
            <a:ext cx="115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36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220159"/>
            <a:ext cx="9013371" cy="1164869"/>
          </a:xfrm>
        </p:spPr>
        <p:txBody>
          <a:bodyPr/>
          <a:lstStyle/>
          <a:p>
            <a:r>
              <a:rPr lang="en-US" dirty="0"/>
              <a:t>Where to Code</a:t>
            </a:r>
            <a:endParaRPr lang="ru-RU" dirty="0"/>
          </a:p>
        </p:txBody>
      </p:sp>
      <p:pic>
        <p:nvPicPr>
          <p:cNvPr id="6146" name="Picture 2" descr="File, type, vscode Icon in vscode">
            <a:extLst>
              <a:ext uri="{FF2B5EF4-FFF2-40B4-BE49-F238E27FC236}">
                <a16:creationId xmlns:a16="http://schemas.microsoft.com/office/drawing/2014/main" id="{F3AF99F8-EE02-938E-7034-2A7714D3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08" y="2504764"/>
            <a:ext cx="2124280" cy="212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ommand, Line Icon in Colocons Free">
            <a:extLst>
              <a:ext uri="{FF2B5EF4-FFF2-40B4-BE49-F238E27FC236}">
                <a16:creationId xmlns:a16="http://schemas.microsoft.com/office/drawing/2014/main" id="{2D8479A8-945E-92A5-AF62-96AAC8526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460" y="2699090"/>
            <a:ext cx="1871078" cy="18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Logo, google, g icon - Free download on Iconfinder">
            <a:extLst>
              <a:ext uri="{FF2B5EF4-FFF2-40B4-BE49-F238E27FC236}">
                <a16:creationId xmlns:a16="http://schemas.microsoft.com/office/drawing/2014/main" id="{A83E5B5E-0D3A-2ECE-89AD-01E8B1A0A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615" y="2344398"/>
            <a:ext cx="2445011" cy="244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E94C6C-7266-4E21-BEFB-35234056CD24}"/>
              </a:ext>
            </a:extLst>
          </p:cNvPr>
          <p:cNvSpPr txBox="1"/>
          <p:nvPr/>
        </p:nvSpPr>
        <p:spPr>
          <a:xfrm>
            <a:off x="1646208" y="4745554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503FF-B2D1-4E58-A0D1-A7D0D30F8774}"/>
              </a:ext>
            </a:extLst>
          </p:cNvPr>
          <p:cNvSpPr txBox="1"/>
          <p:nvPr/>
        </p:nvSpPr>
        <p:spPr>
          <a:xfrm>
            <a:off x="9033362" y="474555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DE08A-14AB-49DA-B0C2-2D0E8A4FE85A}"/>
              </a:ext>
            </a:extLst>
          </p:cNvPr>
          <p:cNvSpPr txBox="1"/>
          <p:nvPr/>
        </p:nvSpPr>
        <p:spPr>
          <a:xfrm>
            <a:off x="5598747" y="4745554"/>
            <a:ext cx="9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92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Linux</a:t>
            </a:r>
            <a:endParaRPr lang="ru-RU" dirty="0"/>
          </a:p>
        </p:txBody>
      </p:sp>
      <p:pic>
        <p:nvPicPr>
          <p:cNvPr id="2068" name="Picture 20" descr="Linux Icon | Operating Systems Iconpack | Tatice">
            <a:extLst>
              <a:ext uri="{FF2B5EF4-FFF2-40B4-BE49-F238E27FC236}">
                <a16:creationId xmlns:a16="http://schemas.microsoft.com/office/drawing/2014/main" id="{BAB87505-B7B4-5682-B014-734C0F558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32" y="2409640"/>
            <a:ext cx="2295319" cy="229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Веб-разработка в Windows | Microsoft Learn">
            <a:extLst>
              <a:ext uri="{FF2B5EF4-FFF2-40B4-BE49-F238E27FC236}">
                <a16:creationId xmlns:a16="http://schemas.microsoft.com/office/drawing/2014/main" id="{40C6EA46-A534-4C1D-4F0B-24C12335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71" y="2608293"/>
            <a:ext cx="3578101" cy="201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B2E5E721-221E-456F-3D7B-CC40BE73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220" y="2471768"/>
            <a:ext cx="2356423" cy="235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710F1-DE49-452E-A24F-E6F7D72F1E31}"/>
              </a:ext>
            </a:extLst>
          </p:cNvPr>
          <p:cNvSpPr txBox="1"/>
          <p:nvPr/>
        </p:nvSpPr>
        <p:spPr>
          <a:xfrm>
            <a:off x="1269516" y="4732547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 Subsystem for Linux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D7DCB-6319-4D23-B0E2-B7F343A70DD1}"/>
              </a:ext>
            </a:extLst>
          </p:cNvPr>
          <p:cNvSpPr txBox="1"/>
          <p:nvPr/>
        </p:nvSpPr>
        <p:spPr>
          <a:xfrm>
            <a:off x="5337974" y="4704959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Machine + Linux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958F8-FE5F-45FE-9BCF-119D73A14425}"/>
              </a:ext>
            </a:extLst>
          </p:cNvPr>
          <p:cNvSpPr txBox="1"/>
          <p:nvPr/>
        </p:nvSpPr>
        <p:spPr>
          <a:xfrm>
            <a:off x="9338341" y="4704959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on PC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05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118" y="504212"/>
            <a:ext cx="9646623" cy="1107502"/>
          </a:xfrm>
        </p:spPr>
        <p:txBody>
          <a:bodyPr>
            <a:normAutofit/>
          </a:bodyPr>
          <a:lstStyle/>
          <a:p>
            <a:r>
              <a:rPr lang="en-US" dirty="0"/>
              <a:t>Windows Subsystem for Linux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186CF8-30D2-1D45-0FE2-77B76BCB0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239" y="2184035"/>
            <a:ext cx="8463521" cy="33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3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Virtual Machine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DCBDA8-C70D-9DC9-6955-9D2D9708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99" y="1931657"/>
            <a:ext cx="63246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OS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9112C4-A4DE-C2DC-6EFB-D133D6329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1" y="1919059"/>
            <a:ext cx="74961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7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4603" y="74645"/>
            <a:ext cx="3147527" cy="1245734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pic>
        <p:nvPicPr>
          <p:cNvPr id="13314" name="Picture 2" descr="GitHub - Apps on Google Play">
            <a:extLst>
              <a:ext uri="{FF2B5EF4-FFF2-40B4-BE49-F238E27FC236}">
                <a16:creationId xmlns:a16="http://schemas.microsoft.com/office/drawing/2014/main" id="{73638D15-9EFA-B53C-910B-8E5494479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966" y="138494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995" y="789163"/>
            <a:ext cx="1213092" cy="1164869"/>
          </a:xfrm>
        </p:spPr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pic>
        <p:nvPicPr>
          <p:cNvPr id="3074" name="Picture 2" descr="Pin on Student Programmer">
            <a:extLst>
              <a:ext uri="{FF2B5EF4-FFF2-40B4-BE49-F238E27FC236}">
                <a16:creationId xmlns:a16="http://schemas.microsoft.com/office/drawing/2014/main" id="{F17AAC79-7C1E-58FF-74E7-85DDB001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131" y="1848532"/>
            <a:ext cx="3582508" cy="378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C01C25-2AC1-8710-FB99-85CB091D8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98" y="1848532"/>
            <a:ext cx="3036486" cy="302278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7A9A39-E639-3FE2-D503-94FC7F474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623" y="1848532"/>
            <a:ext cx="3194588" cy="3120912"/>
          </a:xfrm>
          <a:prstGeom prst="rect">
            <a:avLst/>
          </a:prstGeom>
        </p:spPr>
      </p:pic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3A885152-0BCD-0A4E-6CEB-62FB4AA8D5C0}"/>
              </a:ext>
            </a:extLst>
          </p:cNvPr>
          <p:cNvSpPr txBox="1">
            <a:spLocks/>
          </p:cNvSpPr>
          <p:nvPr/>
        </p:nvSpPr>
        <p:spPr>
          <a:xfrm>
            <a:off x="9452088" y="894664"/>
            <a:ext cx="1425657" cy="953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50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008"/>
            <a:ext cx="9144000" cy="2387600"/>
          </a:xfrm>
        </p:spPr>
        <p:txBody>
          <a:bodyPr/>
          <a:lstStyle/>
          <a:p>
            <a:r>
              <a:rPr lang="ru-RU" dirty="0"/>
              <a:t>Кто я?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DAB1A-7D00-24E0-56B1-F9BD18B1758B}"/>
              </a:ext>
            </a:extLst>
          </p:cNvPr>
          <p:cNvSpPr txBox="1"/>
          <p:nvPr/>
        </p:nvSpPr>
        <p:spPr>
          <a:xfrm>
            <a:off x="5840965" y="4789715"/>
            <a:ext cx="5735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err="1"/>
              <a:t>Вейлер</a:t>
            </a:r>
            <a:r>
              <a:rPr lang="ru-RU" sz="4000" dirty="0"/>
              <a:t> Андрей Игоревич</a:t>
            </a:r>
          </a:p>
          <a:p>
            <a:r>
              <a:rPr lang="en-US" sz="4000" dirty="0"/>
              <a:t>andrei_veiler@mail.ru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0466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712" y="1361732"/>
            <a:ext cx="8968576" cy="1058496"/>
          </a:xfrm>
        </p:spPr>
        <p:txBody>
          <a:bodyPr/>
          <a:lstStyle/>
          <a:p>
            <a:r>
              <a:rPr lang="ru-RU" dirty="0"/>
              <a:t>Когда и кто ходит?</a:t>
            </a:r>
          </a:p>
        </p:txBody>
      </p:sp>
      <p:pic>
        <p:nvPicPr>
          <p:cNvPr id="7" name="Рисунок 6" descr="Изображение выглядит как текст, на открытом воздухе, вода, мебель&#10;&#10;Автоматически созданное описание">
            <a:extLst>
              <a:ext uri="{FF2B5EF4-FFF2-40B4-BE49-F238E27FC236}">
                <a16:creationId xmlns:a16="http://schemas.microsoft.com/office/drawing/2014/main" id="{C9756BF1-1ACF-CD9E-BB43-22DB5F25CB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5"/>
          <a:stretch/>
        </p:blipFill>
        <p:spPr>
          <a:xfrm>
            <a:off x="4400550" y="3018865"/>
            <a:ext cx="3390900" cy="29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1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374" y="621369"/>
            <a:ext cx="8885249" cy="1091388"/>
          </a:xfrm>
        </p:spPr>
        <p:txBody>
          <a:bodyPr/>
          <a:lstStyle/>
          <a:p>
            <a:r>
              <a:rPr lang="ru-RU" dirty="0"/>
              <a:t>Что будем делать?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E970CD-7083-1BED-CB89-EE0C894C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42" y="2526974"/>
            <a:ext cx="2958712" cy="326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670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374" y="621369"/>
            <a:ext cx="8885249" cy="1091388"/>
          </a:xfrm>
        </p:spPr>
        <p:txBody>
          <a:bodyPr/>
          <a:lstStyle/>
          <a:p>
            <a:r>
              <a:rPr lang="ru-RU" dirty="0"/>
              <a:t>Почему С?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841BDC-C442-258A-BBFA-802B13825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57" y="2015502"/>
            <a:ext cx="6607681" cy="413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2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Source code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CB05C-C565-4D84-1107-3E25A23F478E}"/>
              </a:ext>
            </a:extLst>
          </p:cNvPr>
          <p:cNvSpPr txBox="1"/>
          <p:nvPr/>
        </p:nvSpPr>
        <p:spPr>
          <a:xfrm>
            <a:off x="3055473" y="2108579"/>
            <a:ext cx="6545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printf(“hello, world!\n");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97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3F8D07-54EA-586C-6A7E-C0A2D0CCE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497632"/>
            <a:ext cx="9013371" cy="1164869"/>
          </a:xfrm>
        </p:spPr>
        <p:txBody>
          <a:bodyPr/>
          <a:lstStyle/>
          <a:p>
            <a:r>
              <a:rPr lang="en-US" dirty="0"/>
              <a:t>Machine code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67942-ABFA-CA95-E788-D0A86028236F}"/>
              </a:ext>
            </a:extLst>
          </p:cNvPr>
          <p:cNvSpPr txBox="1"/>
          <p:nvPr/>
        </p:nvSpPr>
        <p:spPr>
          <a:xfrm>
            <a:off x="1866591" y="1712264"/>
            <a:ext cx="8458816" cy="4697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10111100  11010110  00001011  00011110  00111010  11110100  10101001  00011101  </a:t>
            </a:r>
          </a:p>
          <a:p>
            <a:r>
              <a:rPr lang="en-US" dirty="0"/>
              <a:t>01011101  01010010  10000011  01000010  00011000  11101000  10011101  01111111  </a:t>
            </a:r>
          </a:p>
          <a:p>
            <a:r>
              <a:rPr lang="en-US" dirty="0"/>
              <a:t>11101101  01100101  11000101  01010111  10001010  00001011  11100110  11010111  </a:t>
            </a:r>
          </a:p>
          <a:p>
            <a:r>
              <a:rPr lang="en-US" dirty="0"/>
              <a:t>11001101  00111000  00001110  01010101  00110010  00111001  00110000  10111001  </a:t>
            </a:r>
          </a:p>
          <a:p>
            <a:r>
              <a:rPr lang="en-US" dirty="0"/>
              <a:t>00000100  00010000  01100111  10100111  10111001  00000000  01101010  00110001  </a:t>
            </a:r>
          </a:p>
          <a:p>
            <a:r>
              <a:rPr lang="en-US" dirty="0"/>
              <a:t>01101111  10110110  10000001  01000000  11010001  00001110  01001110  01001011  </a:t>
            </a:r>
          </a:p>
          <a:p>
            <a:r>
              <a:rPr lang="en-US" dirty="0"/>
              <a:t>11011001  00000100  01000000  10111000  10010001  10111110  01001011  00010001  </a:t>
            </a:r>
          </a:p>
          <a:p>
            <a:r>
              <a:rPr lang="en-US" dirty="0"/>
              <a:t>00000111  10010110  11101011  01101111  10011110  01101000  11001001  11110101  </a:t>
            </a:r>
          </a:p>
          <a:p>
            <a:r>
              <a:rPr lang="en-US" dirty="0"/>
              <a:t>10000100  10000000  00010010  10111100  01000101  10110110  00000100  11111011  </a:t>
            </a:r>
          </a:p>
          <a:p>
            <a:r>
              <a:rPr lang="en-US" dirty="0"/>
              <a:t>10111110  10110100  10011110  01111100  11100001  11110111  11100001  10001100  </a:t>
            </a:r>
          </a:p>
          <a:p>
            <a:r>
              <a:rPr lang="en-US" dirty="0"/>
              <a:t>00010001  11000111  10111000  01110110  11101010  10001010  01011001  11010100  </a:t>
            </a:r>
          </a:p>
          <a:p>
            <a:r>
              <a:rPr lang="en-US" dirty="0"/>
              <a:t>01011111  10110010  11000011  11110110  01101110  10110110  01001000  11000100  </a:t>
            </a:r>
          </a:p>
          <a:p>
            <a:r>
              <a:rPr lang="en-US" dirty="0"/>
              <a:t>10001100  10101001  00010000  10011010  00011111  10101111  11001000  00100101  </a:t>
            </a:r>
          </a:p>
          <a:p>
            <a:r>
              <a:rPr lang="en-US" dirty="0"/>
              <a:t>11000011  00111001  01111100  11010001  11011101  01110100  01100101  10110110  </a:t>
            </a:r>
          </a:p>
          <a:p>
            <a:r>
              <a:rPr lang="en-US" dirty="0"/>
              <a:t>01110010  10011010  01000001  01100001  10010101  10110010  11101111  00100011  </a:t>
            </a:r>
          </a:p>
          <a:p>
            <a:r>
              <a:rPr lang="en-US" dirty="0"/>
              <a:t>00101111  10011100  01010000  01011001  01110101  10101111  01001000  00110110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09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5C7FAF5-3B6E-2EDB-A95A-196DFECF58EE}"/>
              </a:ext>
            </a:extLst>
          </p:cNvPr>
          <p:cNvSpPr/>
          <p:nvPr/>
        </p:nvSpPr>
        <p:spPr>
          <a:xfrm>
            <a:off x="4125082" y="1802246"/>
            <a:ext cx="3780105" cy="3500513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39FFF-A69D-5E7F-1DD1-2D75CD9521F5}"/>
              </a:ext>
            </a:extLst>
          </p:cNvPr>
          <p:cNvSpPr txBox="1"/>
          <p:nvPr/>
        </p:nvSpPr>
        <p:spPr>
          <a:xfrm>
            <a:off x="620171" y="3110386"/>
            <a:ext cx="27265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Source code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3548-B37A-B03B-0FC7-F77E63D1D74E}"/>
              </a:ext>
            </a:extLst>
          </p:cNvPr>
          <p:cNvSpPr txBox="1"/>
          <p:nvPr/>
        </p:nvSpPr>
        <p:spPr>
          <a:xfrm>
            <a:off x="8693159" y="3130724"/>
            <a:ext cx="3118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Machine code</a:t>
            </a:r>
            <a:endParaRPr lang="ru-RU" sz="40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9D5BC41-8DF5-3F1A-AE17-EDD33CA53B27}"/>
              </a:ext>
            </a:extLst>
          </p:cNvPr>
          <p:cNvCxnSpPr>
            <a:cxnSpLocks/>
          </p:cNvCxnSpPr>
          <p:nvPr/>
        </p:nvCxnSpPr>
        <p:spPr>
          <a:xfrm>
            <a:off x="3346687" y="3518470"/>
            <a:ext cx="658880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DA25800-E2D1-0064-D6BA-ABDA0579276C}"/>
              </a:ext>
            </a:extLst>
          </p:cNvPr>
          <p:cNvCxnSpPr>
            <a:cxnSpLocks/>
          </p:cNvCxnSpPr>
          <p:nvPr/>
        </p:nvCxnSpPr>
        <p:spPr>
          <a:xfrm>
            <a:off x="8092892" y="3492000"/>
            <a:ext cx="600267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E14806-7116-85B7-DBB5-294C36162AA6}"/>
              </a:ext>
            </a:extLst>
          </p:cNvPr>
          <p:cNvSpPr txBox="1"/>
          <p:nvPr/>
        </p:nvSpPr>
        <p:spPr>
          <a:xfrm>
            <a:off x="4596257" y="3132905"/>
            <a:ext cx="3153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Compilation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52538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3E14806-7116-85B7-DBB5-294C36162AA6}"/>
              </a:ext>
            </a:extLst>
          </p:cNvPr>
          <p:cNvSpPr txBox="1"/>
          <p:nvPr/>
        </p:nvSpPr>
        <p:spPr>
          <a:xfrm>
            <a:off x="3167035" y="2842343"/>
            <a:ext cx="5857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Compilation/Interpretation</a:t>
            </a:r>
            <a:endParaRPr lang="ru-RU" sz="40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CD3D09E1-2BAF-1600-C64B-488B0BB6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80" y="1214574"/>
            <a:ext cx="964305" cy="108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0516FA21-220D-6D44-D126-BD395B54C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49" y="851710"/>
            <a:ext cx="1133473" cy="8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6" name="Picture 18" descr="Officially provide the Rust logo · Issue #11562 · rust-lang/rust · GitHub">
            <a:extLst>
              <a:ext uri="{FF2B5EF4-FFF2-40B4-BE49-F238E27FC236}">
                <a16:creationId xmlns:a16="http://schemas.microsoft.com/office/drawing/2014/main" id="{5FF77473-8FCA-BC3F-D5F8-0D7361F8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745" y="1162361"/>
            <a:ext cx="1188422" cy="118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46" name="Picture 38" descr="Julia Language SVG Vector Logos - Vector Logo Zone">
            <a:extLst>
              <a:ext uri="{FF2B5EF4-FFF2-40B4-BE49-F238E27FC236}">
                <a16:creationId xmlns:a16="http://schemas.microsoft.com/office/drawing/2014/main" id="{B89E0530-1FBD-418E-E0AA-3D38BA802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545" y="1909892"/>
            <a:ext cx="1763564" cy="88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54" name="Picture 46" descr="Java Icon Png #245863 - Free Icons Library">
            <a:extLst>
              <a:ext uri="{FF2B5EF4-FFF2-40B4-BE49-F238E27FC236}">
                <a16:creationId xmlns:a16="http://schemas.microsoft.com/office/drawing/2014/main" id="{5DFBDEF4-360E-F726-2C4B-11EF53A0C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097" y="4120239"/>
            <a:ext cx="1808628" cy="180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58" name="Picture 50">
            <a:extLst>
              <a:ext uri="{FF2B5EF4-FFF2-40B4-BE49-F238E27FC236}">
                <a16:creationId xmlns:a16="http://schemas.microsoft.com/office/drawing/2014/main" id="{8173DD3C-DC0C-35F6-15EC-BF151A1E7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850" y="3920736"/>
            <a:ext cx="1137531" cy="124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60" name="Picture 52">
            <a:extLst>
              <a:ext uri="{FF2B5EF4-FFF2-40B4-BE49-F238E27FC236}">
                <a16:creationId xmlns:a16="http://schemas.microsoft.com/office/drawing/2014/main" id="{E9AC9B6C-4955-3356-0C4C-B1EEC4836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654" y="4835137"/>
            <a:ext cx="1245455" cy="124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62" name="Picture 54">
            <a:extLst>
              <a:ext uri="{FF2B5EF4-FFF2-40B4-BE49-F238E27FC236}">
                <a16:creationId xmlns:a16="http://schemas.microsoft.com/office/drawing/2014/main" id="{3652339A-76C1-6EF1-BC87-6CF60FA66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194" y="4082157"/>
            <a:ext cx="1245455" cy="124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11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244</Words>
  <Application>Microsoft Office PowerPoint</Application>
  <PresentationFormat>Широкоэкранный</PresentationFormat>
  <Paragraphs>71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C Programming</vt:lpstr>
      <vt:lpstr>Кто я?</vt:lpstr>
      <vt:lpstr>Когда и кто ходит?</vt:lpstr>
      <vt:lpstr>Что будем делать?</vt:lpstr>
      <vt:lpstr>Почему С?</vt:lpstr>
      <vt:lpstr>Source code</vt:lpstr>
      <vt:lpstr>Machine code</vt:lpstr>
      <vt:lpstr>Презентация PowerPoint</vt:lpstr>
      <vt:lpstr>Презентация PowerPoint</vt:lpstr>
      <vt:lpstr>Презентация PowerPoint</vt:lpstr>
      <vt:lpstr>Where to Code</vt:lpstr>
      <vt:lpstr>Linux</vt:lpstr>
      <vt:lpstr>Windows Subsystem for Linux</vt:lpstr>
      <vt:lpstr>Virtual Machine</vt:lpstr>
      <vt:lpstr>Ubuntu OS</vt:lpstr>
      <vt:lpstr>Github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80</cp:revision>
  <dcterms:created xsi:type="dcterms:W3CDTF">2019-12-17T14:15:21Z</dcterms:created>
  <dcterms:modified xsi:type="dcterms:W3CDTF">2023-09-10T10:40:05Z</dcterms:modified>
</cp:coreProperties>
</file>